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slideLayouts/slideLayout31.xml" ContentType="application/vnd.openxmlformats-officedocument.presentationml.slideLayout+xml"/>
  <Override PartName="/ppt/theme/theme4.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5.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6.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7.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8.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9.xml" ContentType="application/vnd.openxmlformats-officedocument.theme+xml"/>
  <Override PartName="/ppt/slideLayouts/slideLayout49.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 id="2147483673" r:id="rId2"/>
    <p:sldMasterId id="2147483684" r:id="rId3"/>
    <p:sldMasterId id="2147483695" r:id="rId4"/>
    <p:sldMasterId id="2147483697" r:id="rId5"/>
    <p:sldMasterId id="2147483700" r:id="rId6"/>
    <p:sldMasterId id="2147483706" r:id="rId7"/>
    <p:sldMasterId id="2147483711" r:id="rId8"/>
    <p:sldMasterId id="2147483716" r:id="rId9"/>
    <p:sldMasterId id="2147483719" r:id="rId10"/>
  </p:sldMasterIdLst>
  <p:notesMasterIdLst>
    <p:notesMasterId r:id="rId33"/>
  </p:notesMasterIdLst>
  <p:handoutMasterIdLst>
    <p:handoutMasterId r:id="rId34"/>
  </p:handoutMasterIdLst>
  <p:sldIdLst>
    <p:sldId id="256" r:id="rId11"/>
    <p:sldId id="257" r:id="rId12"/>
    <p:sldId id="593" r:id="rId13"/>
    <p:sldId id="280" r:id="rId14"/>
    <p:sldId id="281" r:id="rId15"/>
    <p:sldId id="284" r:id="rId16"/>
    <p:sldId id="261" r:id="rId17"/>
    <p:sldId id="282" r:id="rId18"/>
    <p:sldId id="289" r:id="rId19"/>
    <p:sldId id="288" r:id="rId20"/>
    <p:sldId id="265" r:id="rId21"/>
    <p:sldId id="270" r:id="rId22"/>
    <p:sldId id="290" r:id="rId23"/>
    <p:sldId id="267" r:id="rId24"/>
    <p:sldId id="594" r:id="rId25"/>
    <p:sldId id="595" r:id="rId26"/>
    <p:sldId id="293" r:id="rId27"/>
    <p:sldId id="277" r:id="rId28"/>
    <p:sldId id="278" r:id="rId29"/>
    <p:sldId id="291" r:id="rId30"/>
    <p:sldId id="268" r:id="rId31"/>
    <p:sldId id="262" r:id="rId32"/>
  </p:sldIdLst>
  <p:sldSz cx="9144000" cy="5143500" type="screen16x9"/>
  <p:notesSz cx="6797675" cy="9926638"/>
  <p:embeddedFontLst>
    <p:embeddedFont>
      <p:font typeface="STIXGeneral-Regular" charset="2"/>
      <p:regular r:id="rId35"/>
    </p:embeddedFont>
    <p:embeddedFont>
      <p:font typeface="Calibri Light" panose="020F0302020204030204" pitchFamily="34" charset="0"/>
      <p:regular r:id="rId36"/>
      <p:italic r:id="rId37"/>
    </p:embeddedFont>
    <p:embeddedFont>
      <p:font typeface="Calibri" panose="020F0502020204030204" pitchFamily="34" charset="0"/>
      <p:regular r:id="rId38"/>
      <p:bold r:id="rId39"/>
      <p:italic r:id="rId40"/>
      <p:boldItalic r:id="rId41"/>
    </p:embeddedFont>
    <p:embeddedFont>
      <p:font typeface="Lato" panose="020B0604020202020204" charset="0"/>
      <p:regular r:id="rId42"/>
    </p:embeddedFont>
    <p:embeddedFont>
      <p:font typeface="Lato Light" panose="020F0302020204030203" charset="0"/>
      <p:regular r:id="rId43"/>
      <p:italic r:id="rId4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B81B7"/>
    <a:srgbClr val="1B4D81"/>
    <a:srgbClr val="393A39"/>
    <a:srgbClr val="D3E2E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1345" autoAdjust="0"/>
  </p:normalViewPr>
  <p:slideViewPr>
    <p:cSldViewPr>
      <p:cViewPr varScale="1">
        <p:scale>
          <a:sx n="161" d="100"/>
          <a:sy n="161" d="100"/>
        </p:scale>
        <p:origin x="156" y="342"/>
      </p:cViewPr>
      <p:guideLst>
        <p:guide orient="horz" pos="1620"/>
        <p:guide pos="2880"/>
      </p:guideLst>
    </p:cSldViewPr>
  </p:slideViewPr>
  <p:notesTextViewPr>
    <p:cViewPr>
      <p:scale>
        <a:sx n="3" d="2"/>
        <a:sy n="3" d="2"/>
      </p:scale>
      <p:origin x="0" y="0"/>
    </p:cViewPr>
  </p:notesTextViewPr>
  <p:notesViewPr>
    <p:cSldViewPr>
      <p:cViewPr varScale="1">
        <p:scale>
          <a:sx n="86" d="100"/>
          <a:sy n="86" d="100"/>
        </p:scale>
        <p:origin x="-2358" y="-78"/>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font" Target="fonts/font5.fntdata"/><Relationship Id="rId3" Type="http://schemas.openxmlformats.org/officeDocument/2006/relationships/slideMaster" Target="slideMasters/slideMaster3.xml"/><Relationship Id="rId21" Type="http://schemas.openxmlformats.org/officeDocument/2006/relationships/slide" Target="slides/slide11.xml"/><Relationship Id="rId34" Type="http://schemas.openxmlformats.org/officeDocument/2006/relationships/handoutMaster" Target="handoutMasters/handoutMaster1.xml"/><Relationship Id="rId42" Type="http://schemas.openxmlformats.org/officeDocument/2006/relationships/font" Target="fonts/font8.fntdata"/><Relationship Id="rId47"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notesMaster" Target="notesMasters/notesMaster1.xml"/><Relationship Id="rId38" Type="http://schemas.openxmlformats.org/officeDocument/2006/relationships/font" Target="fonts/font4.fntdata"/><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41"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font" Target="fonts/font3.fntdata"/><Relationship Id="rId40" Type="http://schemas.openxmlformats.org/officeDocument/2006/relationships/font" Target="fonts/font6.fntdata"/><Relationship Id="rId45"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font" Target="fonts/font2.fntdata"/><Relationship Id="rId10" Type="http://schemas.openxmlformats.org/officeDocument/2006/relationships/slideMaster" Target="slideMasters/slideMaster10.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font" Target="fonts/font10.fntdata"/><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font" Target="fonts/font1.fntdata"/><Relationship Id="rId43" Type="http://schemas.openxmlformats.org/officeDocument/2006/relationships/font" Target="fonts/font9.fntdata"/><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9/23/2019</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9/23/2019</a:t>
            </a:fld>
            <a:endParaRPr lang="en-US" dirty="0"/>
          </a:p>
        </p:txBody>
      </p:sp>
      <p:sp>
        <p:nvSpPr>
          <p:cNvPr id="4" name="Slide Image Placehold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22F37A9-73E9-46E4-A853-8CB1834B919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849385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Introduce MTC, lead onto NCAM, DRAMA</a:t>
            </a:r>
            <a:r>
              <a:rPr lang="en-GB" baseline="0" dirty="0"/>
              <a:t> is big project in NCAM focussing on digital twins, digital twins are blah </a:t>
            </a:r>
            <a:r>
              <a:rPr lang="en-GB" baseline="0" dirty="0" err="1"/>
              <a:t>blah</a:t>
            </a:r>
            <a:endParaRPr lang="en-GB" baseline="0" dirty="0"/>
          </a:p>
          <a:p>
            <a:r>
              <a:rPr lang="en-GB" baseline="0" dirty="0"/>
              <a:t>Ask </a:t>
            </a:r>
            <a:r>
              <a:rPr lang="en-GB" baseline="0" dirty="0" err="1"/>
              <a:t>Ksenia</a:t>
            </a:r>
            <a:r>
              <a:rPr lang="en-GB" baseline="0" dirty="0"/>
              <a:t> about organising practice session</a:t>
            </a:r>
          </a:p>
          <a:p>
            <a:r>
              <a:rPr lang="en-GB" baseline="0" dirty="0"/>
              <a:t>Book a room to do the webinar in</a:t>
            </a:r>
          </a:p>
          <a:p>
            <a:r>
              <a:rPr lang="en-GB" baseline="0" dirty="0"/>
              <a:t>Results in pictures</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22F37A9-73E9-46E4-A853-8CB1834B919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936856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9.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4114800" y="209550"/>
            <a:ext cx="4800600" cy="4724400"/>
          </a:xfrm>
          <a:noFill/>
        </p:spPr>
        <p:txBody>
          <a:bodyPr/>
          <a:lstStyle>
            <a:lvl3pPr>
              <a:defRPr/>
            </a:lvl3pPr>
          </a:lstStyle>
          <a:p>
            <a:pPr lvl="0"/>
            <a:r>
              <a:rPr lang="en-US"/>
              <a:t>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2859088"/>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9215425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0592973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Edit Master text styles</a:t>
            </a:r>
          </a:p>
        </p:txBody>
      </p:sp>
    </p:spTree>
    <p:extLst>
      <p:ext uri="{BB962C8B-B14F-4D97-AF65-F5344CB8AC3E}">
        <p14:creationId xmlns:p14="http://schemas.microsoft.com/office/powerpoint/2010/main" val="455998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9194273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0046914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37090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117350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750" i="1">
                <a:solidFill>
                  <a:srgbClr val="393A39"/>
                </a:solidFill>
              </a:defRPr>
            </a:lvl1pPr>
            <a:lvl2pPr marL="457200" indent="0">
              <a:buNone/>
              <a:defRPr/>
            </a:lvl2pPr>
            <a:lvl3pPr marL="914400" indent="0">
              <a:buNone/>
              <a:defRPr/>
            </a:lvl3pPr>
          </a:lstStyle>
          <a:p>
            <a:pPr lvl="0"/>
            <a:r>
              <a:rPr lang="en-US"/>
              <a:t>Edit Master text styles</a:t>
            </a:r>
          </a:p>
        </p:txBody>
      </p:sp>
    </p:spTree>
    <p:extLst>
      <p:ext uri="{BB962C8B-B14F-4D97-AF65-F5344CB8AC3E}">
        <p14:creationId xmlns:p14="http://schemas.microsoft.com/office/powerpoint/2010/main" val="26634438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002978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2000">
                <a:latin typeface="Lato" panose="020F0502020204030203" pitchFamily="34" charset="0"/>
              </a:defRPr>
            </a:lvl4pPr>
            <a:lvl5pPr marL="1828800"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8" y="1543050"/>
            <a:ext cx="2949575" cy="2859088"/>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7"/>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32612927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4114800" y="209550"/>
            <a:ext cx="4800600" cy="4724400"/>
          </a:xfrm>
          <a:noFill/>
        </p:spPr>
        <p:txBody>
          <a:bodyPr/>
          <a:lstStyle>
            <a:lvl3pPr>
              <a:defRPr/>
            </a:lvl3pPr>
          </a:lstStyle>
          <a:p>
            <a:pPr lvl="0"/>
            <a:r>
              <a:rPr lang="en-US"/>
              <a:t>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2859088"/>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737770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3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8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1185879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3"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3"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9"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9"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Edit Master text styles</a:t>
            </a:r>
          </a:p>
        </p:txBody>
      </p:sp>
    </p:spTree>
    <p:extLst>
      <p:ext uri="{BB962C8B-B14F-4D97-AF65-F5344CB8AC3E}">
        <p14:creationId xmlns:p14="http://schemas.microsoft.com/office/powerpoint/2010/main" val="14126302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76516068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9161411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3218401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9" y="1028701"/>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9" y="1657332"/>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5"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5" y="1657349"/>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75654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476750"/>
            <a:ext cx="3027178" cy="304800"/>
          </a:xfrm>
        </p:spPr>
        <p:txBody>
          <a:bodyPr>
            <a:normAutofit/>
          </a:bodyPr>
          <a:lstStyle>
            <a:lvl1pPr marL="0" indent="0">
              <a:buNone/>
              <a:defRPr sz="750" i="1">
                <a:solidFill>
                  <a:srgbClr val="393A39"/>
                </a:solidFill>
              </a:defRPr>
            </a:lvl1pPr>
            <a:lvl2pPr marL="457189" indent="0">
              <a:buNone/>
              <a:defRPr/>
            </a:lvl2pPr>
            <a:lvl3pPr marL="914378" indent="0">
              <a:buNone/>
              <a:defRPr/>
            </a:lvl3pPr>
          </a:lstStyle>
          <a:p>
            <a:pPr lvl="0"/>
            <a:r>
              <a:rPr lang="en-US"/>
              <a:t>Edit Master text styles</a:t>
            </a:r>
          </a:p>
        </p:txBody>
      </p:sp>
    </p:spTree>
    <p:extLst>
      <p:ext uri="{BB962C8B-B14F-4D97-AF65-F5344CB8AC3E}">
        <p14:creationId xmlns:p14="http://schemas.microsoft.com/office/powerpoint/2010/main" val="11596243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4950084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9" y="1543050"/>
            <a:ext cx="2949575" cy="2859088"/>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8"/>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13332511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5548181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4114800" y="209550"/>
            <a:ext cx="4800600" cy="4724400"/>
          </a:xfrm>
          <a:noFill/>
        </p:spPr>
        <p:txBody>
          <a:bodyPr/>
          <a:lstStyle>
            <a:lvl3pPr>
              <a:defRPr/>
            </a:lvl3pPr>
          </a:lstStyle>
          <a:p>
            <a:pPr lvl="0"/>
            <a:r>
              <a:rPr lang="en-US"/>
              <a:t>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9" y="1543050"/>
            <a:ext cx="2949575" cy="2859088"/>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5010959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Opening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0813" y="2733768"/>
            <a:ext cx="7772400" cy="594066"/>
          </a:xfrm>
          <a:prstGeom prst="rect">
            <a:avLst/>
          </a:prstGeom>
        </p:spPr>
        <p:txBody>
          <a:bodyPr anchor="ctr"/>
          <a:lstStyle>
            <a:lvl1pPr>
              <a:defRPr/>
            </a:lvl1pPr>
          </a:lstStyle>
          <a:p>
            <a:r>
              <a:rPr lang="en-US" dirty="0"/>
              <a:t>PowerPoint Template Title</a:t>
            </a:r>
            <a:endParaRPr lang="en-GB" dirty="0"/>
          </a:p>
        </p:txBody>
      </p:sp>
      <p:sp>
        <p:nvSpPr>
          <p:cNvPr id="8" name="Text Placeholder 7"/>
          <p:cNvSpPr>
            <a:spLocks noGrp="1"/>
          </p:cNvSpPr>
          <p:nvPr>
            <p:ph type="body" sz="quarter" idx="10" hasCustomPrompt="1"/>
          </p:nvPr>
        </p:nvSpPr>
        <p:spPr>
          <a:xfrm>
            <a:off x="2815360" y="4157679"/>
            <a:ext cx="3509963" cy="289844"/>
          </a:xfrm>
          <a:prstGeom prst="rect">
            <a:avLst/>
          </a:prstGeom>
        </p:spPr>
        <p:txBody>
          <a:bodyPr anchor="ctr"/>
          <a:lstStyle>
            <a:lvl1pPr>
              <a:defRPr/>
            </a:lvl1pPr>
          </a:lstStyle>
          <a:p>
            <a:pPr lvl="0"/>
            <a:r>
              <a:rPr lang="en-US" dirty="0"/>
              <a:t>Author</a:t>
            </a:r>
            <a:endParaRPr lang="en-GB" dirty="0"/>
          </a:p>
        </p:txBody>
      </p:sp>
      <p:sp>
        <p:nvSpPr>
          <p:cNvPr id="10" name="Text Placeholder 9"/>
          <p:cNvSpPr>
            <a:spLocks noGrp="1"/>
          </p:cNvSpPr>
          <p:nvPr>
            <p:ph type="body" sz="quarter" idx="11" hasCustomPrompt="1"/>
          </p:nvPr>
        </p:nvSpPr>
        <p:spPr>
          <a:xfrm>
            <a:off x="3437874" y="4482387"/>
            <a:ext cx="2268141" cy="249603"/>
          </a:xfrm>
          <a:prstGeom prst="rect">
            <a:avLst/>
          </a:prstGeom>
        </p:spPr>
        <p:txBody>
          <a:bodyPr anchor="ctr"/>
          <a:lstStyle>
            <a:lvl1pPr>
              <a:defRPr sz="1200"/>
            </a:lvl1pPr>
          </a:lstStyle>
          <a:p>
            <a:pPr lvl="0"/>
            <a:r>
              <a:rPr lang="en-US" dirty="0"/>
              <a:t>DD-MM-YYYY</a:t>
            </a:r>
            <a:endParaRPr lang="en-GB" dirty="0"/>
          </a:p>
        </p:txBody>
      </p:sp>
    </p:spTree>
    <p:extLst>
      <p:ext uri="{BB962C8B-B14F-4D97-AF65-F5344CB8AC3E}">
        <p14:creationId xmlns:p14="http://schemas.microsoft.com/office/powerpoint/2010/main" val="228790166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ents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28650" y="217970"/>
            <a:ext cx="6264696" cy="386100"/>
          </a:xfrm>
          <a:prstGeom prst="rect">
            <a:avLst/>
          </a:prstGeom>
        </p:spPr>
        <p:txBody>
          <a:bodyPr anchor="ctr"/>
          <a:lstStyle>
            <a:lvl1pPr algn="l">
              <a:defRPr sz="1800">
                <a:solidFill>
                  <a:schemeClr val="bg1"/>
                </a:solidFill>
                <a:latin typeface="Arial" panose="020B0604020202020204" pitchFamily="34" charset="0"/>
                <a:cs typeface="Arial" panose="020B0604020202020204" pitchFamily="34" charset="0"/>
              </a:defRPr>
            </a:lvl1pPr>
          </a:lstStyle>
          <a:p>
            <a:r>
              <a:rPr lang="en-US" dirty="0"/>
              <a:t>CONTENTS TITLE</a:t>
            </a:r>
            <a:endParaRPr lang="en-GB" dirty="0"/>
          </a:p>
        </p:txBody>
      </p:sp>
      <p:sp>
        <p:nvSpPr>
          <p:cNvPr id="10" name="Text Placeholder 9"/>
          <p:cNvSpPr>
            <a:spLocks noGrp="1"/>
          </p:cNvSpPr>
          <p:nvPr>
            <p:ph type="body" sz="quarter" idx="11" hasCustomPrompt="1"/>
          </p:nvPr>
        </p:nvSpPr>
        <p:spPr>
          <a:xfrm>
            <a:off x="926083" y="1653648"/>
            <a:ext cx="6022181" cy="2159794"/>
          </a:xfrm>
          <a:prstGeom prst="rect">
            <a:avLst/>
          </a:prstGeom>
        </p:spPr>
        <p:txBody>
          <a:bodyPr anchor="t"/>
          <a:lstStyle>
            <a:lvl1pPr marL="808435" indent="-808435">
              <a:lnSpc>
                <a:spcPct val="100000"/>
              </a:lnSpc>
              <a:spcBef>
                <a:spcPts val="900"/>
              </a:spcBef>
              <a:spcAft>
                <a:spcPts val="900"/>
              </a:spcAft>
              <a:buFont typeface="Wingdings" panose="05000000000000000000" pitchFamily="2" charset="2"/>
              <a:buChar char="§"/>
              <a:defRPr sz="1050" baseline="0">
                <a:latin typeface="Arial" panose="020B0604020202020204" pitchFamily="34" charset="0"/>
                <a:cs typeface="Arial" panose="020B0604020202020204" pitchFamily="34" charset="0"/>
              </a:defRPr>
            </a:lvl1pPr>
            <a:lvl2pPr marL="807300" indent="0">
              <a:spcBef>
                <a:spcPts val="0"/>
              </a:spcBef>
              <a:spcAft>
                <a:spcPts val="900"/>
              </a:spcAft>
              <a:buFont typeface="Wingdings" panose="05000000000000000000" pitchFamily="2" charset="2"/>
              <a:buNone/>
              <a:defRPr sz="1050" baseline="0">
                <a:latin typeface="Arial" panose="020B0604020202020204" pitchFamily="34" charset="0"/>
                <a:cs typeface="Arial" panose="020B0604020202020204" pitchFamily="34" charset="0"/>
              </a:defRPr>
            </a:lvl2pPr>
            <a:lvl3pPr marL="685800" indent="0">
              <a:buFont typeface="Wingdings" panose="05000000000000000000" pitchFamily="2" charset="2"/>
              <a:buNone/>
              <a:defRPr sz="1050">
                <a:latin typeface="Arial" panose="020B0604020202020204" pitchFamily="34" charset="0"/>
                <a:cs typeface="Arial" panose="020B0604020202020204" pitchFamily="34" charset="0"/>
              </a:defRPr>
            </a:lvl3pPr>
            <a:lvl4pPr marL="1200150" indent="-171450">
              <a:buFont typeface="Wingdings" panose="05000000000000000000" pitchFamily="2" charset="2"/>
              <a:buChar char="§"/>
              <a:defRPr sz="1050">
                <a:latin typeface="Arial" panose="020B0604020202020204" pitchFamily="34" charset="0"/>
                <a:cs typeface="Arial" panose="020B0604020202020204" pitchFamily="34" charset="0"/>
              </a:defRPr>
            </a:lvl4pPr>
            <a:lvl5pPr marL="1543050" indent="-171450">
              <a:buFont typeface="Wingdings" panose="05000000000000000000" pitchFamily="2" charset="2"/>
              <a:buChar char="§"/>
              <a:defRPr sz="1050">
                <a:latin typeface="Arial" panose="020B0604020202020204" pitchFamily="34" charset="0"/>
                <a:cs typeface="Arial" panose="020B0604020202020204" pitchFamily="34" charset="0"/>
              </a:defRPr>
            </a:lvl5pPr>
            <a:lvl6pPr>
              <a:defRPr/>
            </a:lvl6pPr>
          </a:lstStyle>
          <a:p>
            <a:pPr lvl="0"/>
            <a:r>
              <a:rPr lang="en-US" dirty="0"/>
              <a:t>Level 1</a:t>
            </a:r>
          </a:p>
          <a:p>
            <a:pPr lvl="1"/>
            <a:r>
              <a:rPr lang="en-US" dirty="0"/>
              <a:t>Level 2</a:t>
            </a:r>
          </a:p>
          <a:p>
            <a:pPr lvl="0"/>
            <a:r>
              <a:rPr lang="en-US" dirty="0"/>
              <a:t>Level 1</a:t>
            </a:r>
          </a:p>
          <a:p>
            <a:pPr lvl="1"/>
            <a:r>
              <a:rPr lang="en-US" dirty="0"/>
              <a:t>Level 2</a:t>
            </a:r>
          </a:p>
          <a:p>
            <a:pPr lvl="1"/>
            <a:r>
              <a:rPr lang="en-US" dirty="0"/>
              <a:t>Level 2</a:t>
            </a:r>
          </a:p>
          <a:p>
            <a:pPr lvl="0"/>
            <a:r>
              <a:rPr lang="en-US" dirty="0"/>
              <a:t>Level 1</a:t>
            </a:r>
          </a:p>
        </p:txBody>
      </p:sp>
    </p:spTree>
    <p:extLst>
      <p:ext uri="{BB962C8B-B14F-4D97-AF65-F5344CB8AC3E}">
        <p14:creationId xmlns:p14="http://schemas.microsoft.com/office/powerpoint/2010/main" val="383357254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Text only">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28650" y="217971"/>
            <a:ext cx="6858000" cy="384758"/>
          </a:xfrm>
          <a:prstGeom prst="rect">
            <a:avLst/>
          </a:prstGeom>
        </p:spPr>
        <p:txBody>
          <a:bodyPr anchor="ctr"/>
          <a:lstStyle>
            <a:lvl1pPr algn="l">
              <a:defRPr sz="1800">
                <a:solidFill>
                  <a:schemeClr val="bg1"/>
                </a:solidFill>
                <a:latin typeface="Arial" panose="020B0604020202020204" pitchFamily="34" charset="0"/>
                <a:cs typeface="Arial" panose="020B0604020202020204" pitchFamily="34" charset="0"/>
              </a:defRPr>
            </a:lvl1pPr>
          </a:lstStyle>
          <a:p>
            <a:r>
              <a:rPr lang="en-US" dirty="0"/>
              <a:t>TITLE</a:t>
            </a:r>
            <a:endParaRPr lang="en-GB" dirty="0"/>
          </a:p>
        </p:txBody>
      </p:sp>
      <p:sp>
        <p:nvSpPr>
          <p:cNvPr id="3" name="Subtitle 2"/>
          <p:cNvSpPr>
            <a:spLocks noGrp="1"/>
          </p:cNvSpPr>
          <p:nvPr>
            <p:ph type="subTitle" idx="1" hasCustomPrompt="1"/>
          </p:nvPr>
        </p:nvSpPr>
        <p:spPr>
          <a:xfrm>
            <a:off x="629660" y="661262"/>
            <a:ext cx="6858000" cy="216024"/>
          </a:xfrm>
          <a:prstGeom prst="rect">
            <a:avLst/>
          </a:prstGeom>
        </p:spPr>
        <p:txBody>
          <a:bodyPr anchor="ctr"/>
          <a:lstStyle>
            <a:lvl1pPr marL="0" indent="0" algn="l">
              <a:buNone/>
              <a:defRPr sz="1350">
                <a:solidFill>
                  <a:srgbClr val="DCEFF6"/>
                </a:solidFill>
                <a:latin typeface="Arial" panose="020B0604020202020204" pitchFamily="34" charset="0"/>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 HEADING</a:t>
            </a:r>
            <a:endParaRPr lang="en-GB" dirty="0"/>
          </a:p>
        </p:txBody>
      </p:sp>
      <p:sp>
        <p:nvSpPr>
          <p:cNvPr id="5" name="Text Placeholder 7"/>
          <p:cNvSpPr>
            <a:spLocks noGrp="1"/>
          </p:cNvSpPr>
          <p:nvPr>
            <p:ph type="body" sz="quarter" idx="10"/>
          </p:nvPr>
        </p:nvSpPr>
        <p:spPr>
          <a:xfrm>
            <a:off x="575556" y="1815667"/>
            <a:ext cx="8046894" cy="2700000"/>
          </a:xfrm>
          <a:prstGeom prst="rect">
            <a:avLst/>
          </a:prstGeom>
        </p:spPr>
        <p:txBody>
          <a:bodyPr/>
          <a:lstStyle>
            <a:lvl1pPr marL="171450" indent="-171450">
              <a:buFont typeface="Wingdings" panose="05000000000000000000" pitchFamily="2" charset="2"/>
              <a:buChar char="§"/>
              <a:defRPr sz="1050">
                <a:latin typeface="Arial" panose="020B0604020202020204" pitchFamily="34" charset="0"/>
                <a:cs typeface="Arial" panose="020B0604020202020204" pitchFamily="34" charset="0"/>
              </a:defRPr>
            </a:lvl1pPr>
            <a:lvl2pPr marL="514350" indent="-171450">
              <a:buFont typeface="Wingdings" panose="05000000000000000000" pitchFamily="2" charset="2"/>
              <a:buChar char="§"/>
              <a:defRPr sz="900">
                <a:latin typeface="Arial" panose="020B0604020202020204" pitchFamily="34" charset="0"/>
                <a:cs typeface="Arial" panose="020B0604020202020204" pitchFamily="34" charset="0"/>
              </a:defRPr>
            </a:lvl2pPr>
            <a:lvl3pPr>
              <a:defRPr sz="900">
                <a:latin typeface="Arial" panose="020B0604020202020204" pitchFamily="34" charset="0"/>
                <a:cs typeface="Arial" panose="020B0604020202020204" pitchFamily="34" charset="0"/>
              </a:defRPr>
            </a:lvl3pPr>
            <a:lvl4pPr>
              <a:defRPr sz="900">
                <a:latin typeface="Arial" panose="020B0604020202020204" pitchFamily="34" charset="0"/>
                <a:cs typeface="Arial" panose="020B0604020202020204" pitchFamily="34" charset="0"/>
              </a:defRPr>
            </a:lvl4pPr>
            <a:lvl5pPr>
              <a:defRPr sz="90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167698524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28650" y="217971"/>
            <a:ext cx="6858000" cy="384758"/>
          </a:xfrm>
          <a:prstGeom prst="rect">
            <a:avLst/>
          </a:prstGeom>
        </p:spPr>
        <p:txBody>
          <a:bodyPr anchor="ctr"/>
          <a:lstStyle>
            <a:lvl1pPr algn="l">
              <a:defRPr sz="1800">
                <a:solidFill>
                  <a:schemeClr val="bg1"/>
                </a:solidFill>
                <a:latin typeface="Arial" panose="020B0604020202020204" pitchFamily="34" charset="0"/>
                <a:cs typeface="Arial" panose="020B0604020202020204" pitchFamily="34" charset="0"/>
              </a:defRPr>
            </a:lvl1pPr>
          </a:lstStyle>
          <a:p>
            <a:r>
              <a:rPr lang="en-US" dirty="0"/>
              <a:t>TITLE</a:t>
            </a:r>
            <a:endParaRPr lang="en-GB" dirty="0"/>
          </a:p>
        </p:txBody>
      </p:sp>
      <p:sp>
        <p:nvSpPr>
          <p:cNvPr id="3" name="Subtitle 2"/>
          <p:cNvSpPr>
            <a:spLocks noGrp="1"/>
          </p:cNvSpPr>
          <p:nvPr>
            <p:ph type="subTitle" idx="1" hasCustomPrompt="1"/>
          </p:nvPr>
        </p:nvSpPr>
        <p:spPr>
          <a:xfrm>
            <a:off x="629660" y="661262"/>
            <a:ext cx="6858000" cy="216024"/>
          </a:xfrm>
          <a:prstGeom prst="rect">
            <a:avLst/>
          </a:prstGeom>
        </p:spPr>
        <p:txBody>
          <a:bodyPr anchor="ctr"/>
          <a:lstStyle>
            <a:lvl1pPr marL="0" indent="0" algn="l">
              <a:buNone/>
              <a:defRPr sz="1350">
                <a:solidFill>
                  <a:srgbClr val="DCEFF6"/>
                </a:solidFill>
                <a:latin typeface="Arial" panose="020B0604020202020204" pitchFamily="34" charset="0"/>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 HEADING</a:t>
            </a:r>
            <a:endParaRPr lang="en-GB" dirty="0"/>
          </a:p>
        </p:txBody>
      </p:sp>
      <p:sp>
        <p:nvSpPr>
          <p:cNvPr id="5" name="Text Placeholder 7"/>
          <p:cNvSpPr>
            <a:spLocks noGrp="1"/>
          </p:cNvSpPr>
          <p:nvPr>
            <p:ph type="body" sz="quarter" idx="10"/>
          </p:nvPr>
        </p:nvSpPr>
        <p:spPr>
          <a:xfrm>
            <a:off x="575556" y="1815667"/>
            <a:ext cx="8046894" cy="2700000"/>
          </a:xfrm>
          <a:prstGeom prst="rect">
            <a:avLst/>
          </a:prstGeom>
        </p:spPr>
        <p:txBody>
          <a:bodyPr/>
          <a:lstStyle>
            <a:lvl1pPr marL="171450" indent="-171450">
              <a:buFont typeface="Wingdings" panose="05000000000000000000" pitchFamily="2" charset="2"/>
              <a:buChar char="§"/>
              <a:defRPr sz="1050">
                <a:latin typeface="Arial" panose="020B0604020202020204" pitchFamily="34" charset="0"/>
                <a:cs typeface="Arial" panose="020B0604020202020204" pitchFamily="34" charset="0"/>
              </a:defRPr>
            </a:lvl1pPr>
            <a:lvl2pPr marL="514350" indent="-171450">
              <a:buFont typeface="Wingdings" panose="05000000000000000000" pitchFamily="2" charset="2"/>
              <a:buChar char="§"/>
              <a:defRPr sz="900">
                <a:latin typeface="Arial" panose="020B0604020202020204" pitchFamily="34" charset="0"/>
                <a:cs typeface="Arial" panose="020B0604020202020204" pitchFamily="34" charset="0"/>
              </a:defRPr>
            </a:lvl2pPr>
            <a:lvl3pPr>
              <a:defRPr sz="900">
                <a:latin typeface="Arial" panose="020B0604020202020204" pitchFamily="34" charset="0"/>
                <a:cs typeface="Arial" panose="020B0604020202020204" pitchFamily="34" charset="0"/>
              </a:defRPr>
            </a:lvl3pPr>
            <a:lvl4pPr>
              <a:defRPr sz="900">
                <a:latin typeface="Arial" panose="020B0604020202020204" pitchFamily="34" charset="0"/>
                <a:cs typeface="Arial" panose="020B0604020202020204" pitchFamily="34" charset="0"/>
              </a:defRPr>
            </a:lvl4pPr>
            <a:lvl5pPr>
              <a:defRPr sz="90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118094388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Text - Double Image">
    <p:spTree>
      <p:nvGrpSpPr>
        <p:cNvPr id="1" name=""/>
        <p:cNvGrpSpPr/>
        <p:nvPr/>
      </p:nvGrpSpPr>
      <p:grpSpPr>
        <a:xfrm>
          <a:off x="0" y="0"/>
          <a:ext cx="0" cy="0"/>
          <a:chOff x="0" y="0"/>
          <a:chExt cx="0" cy="0"/>
        </a:xfrm>
      </p:grpSpPr>
      <p:sp>
        <p:nvSpPr>
          <p:cNvPr id="6" name="Title 1"/>
          <p:cNvSpPr>
            <a:spLocks noGrp="1"/>
          </p:cNvSpPr>
          <p:nvPr>
            <p:ph type="ctrTitle" hasCustomPrompt="1"/>
          </p:nvPr>
        </p:nvSpPr>
        <p:spPr>
          <a:xfrm>
            <a:off x="628650" y="217971"/>
            <a:ext cx="6858000" cy="384758"/>
          </a:xfrm>
          <a:prstGeom prst="rect">
            <a:avLst/>
          </a:prstGeom>
        </p:spPr>
        <p:txBody>
          <a:bodyPr anchor="ctr"/>
          <a:lstStyle>
            <a:lvl1pPr algn="l">
              <a:defRPr sz="1800">
                <a:solidFill>
                  <a:schemeClr val="bg1"/>
                </a:solidFill>
                <a:latin typeface="Arial" panose="020B0604020202020204" pitchFamily="34" charset="0"/>
                <a:cs typeface="Arial" panose="020B0604020202020204" pitchFamily="34" charset="0"/>
              </a:defRPr>
            </a:lvl1pPr>
          </a:lstStyle>
          <a:p>
            <a:r>
              <a:rPr lang="en-US" dirty="0"/>
              <a:t>TITLE</a:t>
            </a:r>
            <a:endParaRPr lang="en-GB" dirty="0"/>
          </a:p>
        </p:txBody>
      </p:sp>
      <p:sp>
        <p:nvSpPr>
          <p:cNvPr id="14" name="Subtitle 2"/>
          <p:cNvSpPr>
            <a:spLocks noGrp="1"/>
          </p:cNvSpPr>
          <p:nvPr>
            <p:ph type="subTitle" idx="1" hasCustomPrompt="1"/>
          </p:nvPr>
        </p:nvSpPr>
        <p:spPr>
          <a:xfrm>
            <a:off x="629660" y="661262"/>
            <a:ext cx="6858000" cy="216024"/>
          </a:xfrm>
          <a:prstGeom prst="rect">
            <a:avLst/>
          </a:prstGeom>
        </p:spPr>
        <p:txBody>
          <a:bodyPr anchor="ctr"/>
          <a:lstStyle>
            <a:lvl1pPr marL="0" indent="0" algn="l">
              <a:buNone/>
              <a:defRPr sz="1350">
                <a:solidFill>
                  <a:srgbClr val="DCEFF6"/>
                </a:solidFill>
                <a:latin typeface="Arial" panose="020B0604020202020204" pitchFamily="34" charset="0"/>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 HEADING</a:t>
            </a:r>
            <a:endParaRPr lang="en-GB" dirty="0"/>
          </a:p>
        </p:txBody>
      </p:sp>
      <p:sp>
        <p:nvSpPr>
          <p:cNvPr id="7" name="Picture Placeholder 10"/>
          <p:cNvSpPr>
            <a:spLocks noGrp="1"/>
          </p:cNvSpPr>
          <p:nvPr>
            <p:ph type="pic" sz="quarter" idx="13" hasCustomPrompt="1"/>
          </p:nvPr>
        </p:nvSpPr>
        <p:spPr>
          <a:xfrm>
            <a:off x="5004048" y="1815703"/>
            <a:ext cx="3618402" cy="1241822"/>
          </a:xfrm>
          <a:prstGeom prst="rect">
            <a:avLst/>
          </a:prstGeom>
          <a:pattFill prst="pct5">
            <a:fgClr>
              <a:srgbClr val="318390"/>
            </a:fgClr>
            <a:bgClr>
              <a:schemeClr val="bg1"/>
            </a:bgClr>
          </a:pattFill>
        </p:spPr>
        <p:txBody>
          <a:bodyPr/>
          <a:lstStyle>
            <a:lvl1pPr marL="0" indent="0">
              <a:buNone/>
              <a:defRPr sz="1050">
                <a:solidFill>
                  <a:schemeClr val="tx1"/>
                </a:solidFill>
                <a:latin typeface="Arial" panose="020B0604020202020204" pitchFamily="34" charset="0"/>
                <a:cs typeface="Arial" panose="020B0604020202020204" pitchFamily="34" charset="0"/>
              </a:defRPr>
            </a:lvl1pPr>
          </a:lstStyle>
          <a:p>
            <a:r>
              <a:rPr lang="en-GB" dirty="0"/>
              <a:t>Image</a:t>
            </a:r>
          </a:p>
        </p:txBody>
      </p:sp>
      <p:sp>
        <p:nvSpPr>
          <p:cNvPr id="8" name="Picture Placeholder 12"/>
          <p:cNvSpPr>
            <a:spLocks noGrp="1"/>
          </p:cNvSpPr>
          <p:nvPr>
            <p:ph type="pic" sz="quarter" idx="14" hasCustomPrompt="1"/>
          </p:nvPr>
        </p:nvSpPr>
        <p:spPr>
          <a:xfrm>
            <a:off x="5004048" y="3273828"/>
            <a:ext cx="3618402" cy="1241822"/>
          </a:xfrm>
          <a:prstGeom prst="rect">
            <a:avLst/>
          </a:prstGeom>
          <a:pattFill prst="pct5">
            <a:fgClr>
              <a:srgbClr val="318390"/>
            </a:fgClr>
            <a:bgClr>
              <a:schemeClr val="bg1"/>
            </a:bgClr>
          </a:pattFill>
        </p:spPr>
        <p:txBody>
          <a:bodyPr/>
          <a:lstStyle>
            <a:lvl1pPr marL="0" indent="0">
              <a:buNone/>
              <a:defRPr sz="1050">
                <a:latin typeface="Arial" panose="020B0604020202020204" pitchFamily="34" charset="0"/>
                <a:cs typeface="Arial" panose="020B0604020202020204" pitchFamily="34" charset="0"/>
              </a:defRPr>
            </a:lvl1pPr>
          </a:lstStyle>
          <a:p>
            <a:r>
              <a:rPr lang="en-GB" dirty="0"/>
              <a:t>Image</a:t>
            </a:r>
          </a:p>
        </p:txBody>
      </p:sp>
      <p:sp>
        <p:nvSpPr>
          <p:cNvPr id="9" name="Text Placeholder 14"/>
          <p:cNvSpPr>
            <a:spLocks noGrp="1"/>
          </p:cNvSpPr>
          <p:nvPr>
            <p:ph type="body" sz="quarter" idx="15"/>
          </p:nvPr>
        </p:nvSpPr>
        <p:spPr>
          <a:xfrm>
            <a:off x="575557" y="1815704"/>
            <a:ext cx="3618402" cy="2699946"/>
          </a:xfrm>
          <a:prstGeom prst="rect">
            <a:avLst/>
          </a:prstGeom>
        </p:spPr>
        <p:txBody>
          <a:bodyPr/>
          <a:lstStyle>
            <a:lvl1pPr marL="171450" indent="-171450">
              <a:buSzPct val="100000"/>
              <a:buFont typeface="Wingdings" panose="05000000000000000000" pitchFamily="2" charset="2"/>
              <a:buChar char="§"/>
              <a:defRPr sz="1050">
                <a:latin typeface="Arial" panose="020B0604020202020204" pitchFamily="34" charset="0"/>
                <a:cs typeface="Arial" panose="020B0604020202020204" pitchFamily="34" charset="0"/>
              </a:defRPr>
            </a:lvl1pPr>
            <a:lvl2pPr marL="514350" indent="-171450">
              <a:buSzPct val="100000"/>
              <a:buFont typeface="Wingdings" panose="05000000000000000000" pitchFamily="2" charset="2"/>
              <a:buChar char="§"/>
              <a:defRPr sz="900">
                <a:latin typeface="Arial" panose="020B0604020202020204" pitchFamily="34" charset="0"/>
                <a:cs typeface="Arial" panose="020B0604020202020204" pitchFamily="34" charset="0"/>
              </a:defRPr>
            </a:lvl2pPr>
            <a:lvl3pPr marL="857250" indent="-171450">
              <a:buFont typeface="Wingdings" panose="05000000000000000000" pitchFamily="2" charset="2"/>
              <a:buChar char="§"/>
              <a:defRPr/>
            </a:lvl3pPr>
            <a:lvl4pPr marL="1200150" indent="-171450">
              <a:buFont typeface="Wingdings" panose="05000000000000000000" pitchFamily="2" charset="2"/>
              <a:buChar char="§"/>
              <a:defRPr/>
            </a:lvl4pPr>
            <a:lvl5pPr marL="1543050" indent="-171450">
              <a:buFont typeface="Wingdings" panose="05000000000000000000" pitchFamily="2" charset="2"/>
              <a:buChar char="§"/>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414093945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Text - Text">
    <p:spTree>
      <p:nvGrpSpPr>
        <p:cNvPr id="1" name=""/>
        <p:cNvGrpSpPr/>
        <p:nvPr/>
      </p:nvGrpSpPr>
      <p:grpSpPr>
        <a:xfrm>
          <a:off x="0" y="0"/>
          <a:ext cx="0" cy="0"/>
          <a:chOff x="0" y="0"/>
          <a:chExt cx="0" cy="0"/>
        </a:xfrm>
      </p:grpSpPr>
      <p:sp>
        <p:nvSpPr>
          <p:cNvPr id="5" name="Title 1"/>
          <p:cNvSpPr>
            <a:spLocks noGrp="1"/>
          </p:cNvSpPr>
          <p:nvPr>
            <p:ph type="ctrTitle" hasCustomPrompt="1"/>
          </p:nvPr>
        </p:nvSpPr>
        <p:spPr>
          <a:xfrm>
            <a:off x="628650" y="217971"/>
            <a:ext cx="6858000" cy="384758"/>
          </a:xfrm>
          <a:prstGeom prst="rect">
            <a:avLst/>
          </a:prstGeom>
        </p:spPr>
        <p:txBody>
          <a:bodyPr anchor="ctr"/>
          <a:lstStyle>
            <a:lvl1pPr algn="l">
              <a:defRPr sz="1800" baseline="0">
                <a:solidFill>
                  <a:srgbClr val="ED7D30"/>
                </a:solidFill>
                <a:latin typeface="Arial" panose="020B0604020202020204" pitchFamily="34" charset="0"/>
                <a:cs typeface="Arial" panose="020B0604020202020204" pitchFamily="34" charset="0"/>
              </a:defRPr>
            </a:lvl1pPr>
          </a:lstStyle>
          <a:p>
            <a:r>
              <a:rPr lang="en-US" dirty="0"/>
              <a:t>CONTENTS TITLE</a:t>
            </a:r>
            <a:endParaRPr lang="en-GB" dirty="0"/>
          </a:p>
        </p:txBody>
      </p:sp>
      <p:sp>
        <p:nvSpPr>
          <p:cNvPr id="7" name="Text Placeholder 9"/>
          <p:cNvSpPr>
            <a:spLocks noGrp="1"/>
          </p:cNvSpPr>
          <p:nvPr>
            <p:ph type="body" sz="quarter" idx="11" hasCustomPrompt="1"/>
          </p:nvPr>
        </p:nvSpPr>
        <p:spPr>
          <a:xfrm>
            <a:off x="926083" y="1653648"/>
            <a:ext cx="6022181" cy="2159794"/>
          </a:xfrm>
          <a:prstGeom prst="rect">
            <a:avLst/>
          </a:prstGeom>
        </p:spPr>
        <p:txBody>
          <a:bodyPr anchor="t"/>
          <a:lstStyle>
            <a:lvl1pPr marL="808435" indent="-808435">
              <a:lnSpc>
                <a:spcPct val="100000"/>
              </a:lnSpc>
              <a:spcBef>
                <a:spcPts val="900"/>
              </a:spcBef>
              <a:spcAft>
                <a:spcPts val="900"/>
              </a:spcAft>
              <a:buFont typeface="Wingdings" panose="05000000000000000000" pitchFamily="2" charset="2"/>
              <a:buChar char="§"/>
              <a:defRPr sz="1050" baseline="0">
                <a:latin typeface="Arial" panose="020B0604020202020204" pitchFamily="34" charset="0"/>
                <a:cs typeface="Arial" panose="020B0604020202020204" pitchFamily="34" charset="0"/>
              </a:defRPr>
            </a:lvl1pPr>
            <a:lvl2pPr marL="807300" indent="0">
              <a:spcBef>
                <a:spcPts val="0"/>
              </a:spcBef>
              <a:spcAft>
                <a:spcPts val="900"/>
              </a:spcAft>
              <a:buFont typeface="Wingdings" panose="05000000000000000000" pitchFamily="2" charset="2"/>
              <a:buNone/>
              <a:defRPr sz="1050" baseline="0">
                <a:latin typeface="Arial" panose="020B0604020202020204" pitchFamily="34" charset="0"/>
                <a:cs typeface="Arial" panose="020B0604020202020204" pitchFamily="34" charset="0"/>
              </a:defRPr>
            </a:lvl2pPr>
            <a:lvl3pPr marL="685800" indent="0">
              <a:buFont typeface="Wingdings" panose="05000000000000000000" pitchFamily="2" charset="2"/>
              <a:buNone/>
              <a:defRPr sz="1050">
                <a:latin typeface="Arial" panose="020B0604020202020204" pitchFamily="34" charset="0"/>
                <a:cs typeface="Arial" panose="020B0604020202020204" pitchFamily="34" charset="0"/>
              </a:defRPr>
            </a:lvl3pPr>
            <a:lvl4pPr marL="1200150" indent="-171450">
              <a:buFont typeface="Wingdings" panose="05000000000000000000" pitchFamily="2" charset="2"/>
              <a:buChar char="§"/>
              <a:defRPr sz="1050">
                <a:latin typeface="Arial" panose="020B0604020202020204" pitchFamily="34" charset="0"/>
                <a:cs typeface="Arial" panose="020B0604020202020204" pitchFamily="34" charset="0"/>
              </a:defRPr>
            </a:lvl4pPr>
            <a:lvl5pPr marL="1543050" indent="-171450">
              <a:buFont typeface="Wingdings" panose="05000000000000000000" pitchFamily="2" charset="2"/>
              <a:buChar char="§"/>
              <a:defRPr sz="1050">
                <a:latin typeface="Arial" panose="020B0604020202020204" pitchFamily="34" charset="0"/>
                <a:cs typeface="Arial" panose="020B0604020202020204" pitchFamily="34" charset="0"/>
              </a:defRPr>
            </a:lvl5pPr>
            <a:lvl6pPr>
              <a:defRPr/>
            </a:lvl6pPr>
          </a:lstStyle>
          <a:p>
            <a:pPr lvl="0"/>
            <a:r>
              <a:rPr lang="en-US" dirty="0"/>
              <a:t>Level 1</a:t>
            </a:r>
          </a:p>
          <a:p>
            <a:pPr lvl="1"/>
            <a:r>
              <a:rPr lang="en-US" dirty="0"/>
              <a:t>Level 2</a:t>
            </a:r>
          </a:p>
          <a:p>
            <a:pPr lvl="0"/>
            <a:r>
              <a:rPr lang="en-US" dirty="0"/>
              <a:t>Level 1</a:t>
            </a:r>
          </a:p>
          <a:p>
            <a:pPr lvl="1"/>
            <a:r>
              <a:rPr lang="en-US" dirty="0"/>
              <a:t>Level 2</a:t>
            </a:r>
          </a:p>
          <a:p>
            <a:pPr lvl="1"/>
            <a:r>
              <a:rPr lang="en-US" dirty="0"/>
              <a:t>Level 2</a:t>
            </a:r>
          </a:p>
          <a:p>
            <a:pPr lvl="0"/>
            <a:r>
              <a:rPr lang="en-US" dirty="0"/>
              <a:t>Level 1</a:t>
            </a:r>
          </a:p>
        </p:txBody>
      </p:sp>
    </p:spTree>
    <p:extLst>
      <p:ext uri="{BB962C8B-B14F-4D97-AF65-F5344CB8AC3E}">
        <p14:creationId xmlns:p14="http://schemas.microsoft.com/office/powerpoint/2010/main" val="249181044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Opening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66567" y="2355726"/>
            <a:ext cx="5069530" cy="1188132"/>
          </a:xfrm>
          <a:prstGeom prst="rect">
            <a:avLst/>
          </a:prstGeom>
        </p:spPr>
        <p:txBody>
          <a:bodyPr anchor="t" anchorCtr="0"/>
          <a:lstStyle>
            <a:lvl1pPr algn="l">
              <a:defRPr>
                <a:solidFill>
                  <a:srgbClr val="404040"/>
                </a:solidFill>
              </a:defRPr>
            </a:lvl1pPr>
          </a:lstStyle>
          <a:p>
            <a:r>
              <a:rPr lang="en-US" dirty="0"/>
              <a:t>PowerPoint </a:t>
            </a:r>
            <a:br>
              <a:rPr lang="en-US" dirty="0"/>
            </a:br>
            <a:r>
              <a:rPr lang="en-US" dirty="0"/>
              <a:t>Template Title</a:t>
            </a:r>
            <a:endParaRPr lang="en-GB" dirty="0"/>
          </a:p>
        </p:txBody>
      </p:sp>
      <p:sp>
        <p:nvSpPr>
          <p:cNvPr id="8" name="Text Placeholder 7"/>
          <p:cNvSpPr>
            <a:spLocks noGrp="1"/>
          </p:cNvSpPr>
          <p:nvPr>
            <p:ph type="body" sz="quarter" idx="10" hasCustomPrompt="1"/>
          </p:nvPr>
        </p:nvSpPr>
        <p:spPr>
          <a:xfrm>
            <a:off x="366566" y="4299942"/>
            <a:ext cx="3509963" cy="289844"/>
          </a:xfrm>
          <a:prstGeom prst="rect">
            <a:avLst/>
          </a:prstGeom>
        </p:spPr>
        <p:txBody>
          <a:bodyPr anchor="ctr"/>
          <a:lstStyle>
            <a:lvl1pPr algn="l">
              <a:defRPr>
                <a:solidFill>
                  <a:srgbClr val="404040"/>
                </a:solidFill>
              </a:defRPr>
            </a:lvl1pPr>
          </a:lstStyle>
          <a:p>
            <a:pPr lvl="0"/>
            <a:r>
              <a:rPr lang="en-US" dirty="0"/>
              <a:t>Author</a:t>
            </a:r>
            <a:endParaRPr lang="en-GB" dirty="0"/>
          </a:p>
        </p:txBody>
      </p:sp>
      <p:sp>
        <p:nvSpPr>
          <p:cNvPr id="10" name="Text Placeholder 9"/>
          <p:cNvSpPr>
            <a:spLocks noGrp="1"/>
          </p:cNvSpPr>
          <p:nvPr>
            <p:ph type="body" sz="quarter" idx="11" hasCustomPrompt="1"/>
          </p:nvPr>
        </p:nvSpPr>
        <p:spPr>
          <a:xfrm>
            <a:off x="366566" y="4624650"/>
            <a:ext cx="2268141" cy="249603"/>
          </a:xfrm>
          <a:prstGeom prst="rect">
            <a:avLst/>
          </a:prstGeom>
        </p:spPr>
        <p:txBody>
          <a:bodyPr anchor="ctr"/>
          <a:lstStyle>
            <a:lvl1pPr algn="l">
              <a:defRPr sz="1200">
                <a:solidFill>
                  <a:srgbClr val="404040"/>
                </a:solidFill>
              </a:defRPr>
            </a:lvl1pPr>
          </a:lstStyle>
          <a:p>
            <a:pPr lvl="0"/>
            <a:r>
              <a:rPr lang="en-US" dirty="0"/>
              <a:t>DD-MM-YYYY</a:t>
            </a:r>
            <a:endParaRPr lang="en-GB" dirty="0"/>
          </a:p>
        </p:txBody>
      </p:sp>
    </p:spTree>
    <p:extLst>
      <p:ext uri="{BB962C8B-B14F-4D97-AF65-F5344CB8AC3E}">
        <p14:creationId xmlns:p14="http://schemas.microsoft.com/office/powerpoint/2010/main" val="128764972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Image - Text">
    <p:spTree>
      <p:nvGrpSpPr>
        <p:cNvPr id="1" name=""/>
        <p:cNvGrpSpPr/>
        <p:nvPr/>
      </p:nvGrpSpPr>
      <p:grpSpPr>
        <a:xfrm>
          <a:off x="0" y="0"/>
          <a:ext cx="0" cy="0"/>
          <a:chOff x="0" y="0"/>
          <a:chExt cx="0" cy="0"/>
        </a:xfrm>
      </p:grpSpPr>
      <p:sp>
        <p:nvSpPr>
          <p:cNvPr id="4" name="Picture Placeholder 11"/>
          <p:cNvSpPr>
            <a:spLocks noGrp="1"/>
          </p:cNvSpPr>
          <p:nvPr>
            <p:ph type="pic" sz="quarter" idx="14" hasCustomPrompt="1"/>
          </p:nvPr>
        </p:nvSpPr>
        <p:spPr>
          <a:xfrm>
            <a:off x="575556" y="1815703"/>
            <a:ext cx="3618000" cy="2700000"/>
          </a:xfrm>
          <a:prstGeom prst="rect">
            <a:avLst/>
          </a:prstGeom>
          <a:pattFill prst="pct5">
            <a:fgClr>
              <a:srgbClr val="318390"/>
            </a:fgClr>
            <a:bgClr>
              <a:schemeClr val="bg1"/>
            </a:bgClr>
          </a:pattFill>
        </p:spPr>
        <p:txBody>
          <a:bodyPr/>
          <a:lstStyle>
            <a:lvl1pPr marL="0" indent="0">
              <a:buNone/>
              <a:defRPr sz="1050">
                <a:solidFill>
                  <a:srgbClr val="404040"/>
                </a:solidFill>
                <a:latin typeface="Arial" panose="020B0604020202020204" pitchFamily="34" charset="0"/>
                <a:cs typeface="Arial" panose="020B0604020202020204" pitchFamily="34" charset="0"/>
              </a:defRPr>
            </a:lvl1pPr>
          </a:lstStyle>
          <a:p>
            <a:r>
              <a:rPr lang="en-GB" dirty="0"/>
              <a:t>Image</a:t>
            </a:r>
          </a:p>
        </p:txBody>
      </p:sp>
      <p:sp>
        <p:nvSpPr>
          <p:cNvPr id="5" name="Text Placeholder 14"/>
          <p:cNvSpPr>
            <a:spLocks noGrp="1"/>
          </p:cNvSpPr>
          <p:nvPr>
            <p:ph type="body" sz="quarter" idx="16"/>
          </p:nvPr>
        </p:nvSpPr>
        <p:spPr>
          <a:xfrm>
            <a:off x="5004048" y="1815704"/>
            <a:ext cx="3618402" cy="2699946"/>
          </a:xfrm>
          <a:prstGeom prst="rect">
            <a:avLst/>
          </a:prstGeom>
        </p:spPr>
        <p:txBody>
          <a:bodyPr/>
          <a:lstStyle>
            <a:lvl1pPr marL="171450" indent="-171450">
              <a:buSzPct val="100000"/>
              <a:buFont typeface="Wingdings" panose="05000000000000000000" pitchFamily="2" charset="2"/>
              <a:buChar char="§"/>
              <a:defRPr sz="1050">
                <a:solidFill>
                  <a:srgbClr val="404040"/>
                </a:solidFill>
                <a:latin typeface="Arial" panose="020B0604020202020204" pitchFamily="34" charset="0"/>
                <a:cs typeface="Arial" panose="020B0604020202020204" pitchFamily="34" charset="0"/>
              </a:defRPr>
            </a:lvl1pPr>
            <a:lvl2pPr marL="514350" indent="-171450">
              <a:buSzPct val="100000"/>
              <a:buFont typeface="Wingdings" panose="05000000000000000000" pitchFamily="2" charset="2"/>
              <a:buChar char="§"/>
              <a:defRPr sz="900">
                <a:solidFill>
                  <a:srgbClr val="404040"/>
                </a:solidFill>
                <a:latin typeface="Arial" panose="020B0604020202020204" pitchFamily="34" charset="0"/>
                <a:cs typeface="Arial" panose="020B0604020202020204" pitchFamily="34" charset="0"/>
              </a:defRPr>
            </a:lvl2pPr>
            <a:lvl3pPr marL="857250" indent="-171450">
              <a:buFont typeface="Wingdings" panose="05000000000000000000" pitchFamily="2" charset="2"/>
              <a:buChar char="§"/>
              <a:defRPr/>
            </a:lvl3pPr>
            <a:lvl4pPr marL="1200150" indent="-171450">
              <a:buFont typeface="Wingdings" panose="05000000000000000000" pitchFamily="2" charset="2"/>
              <a:buChar char="§"/>
              <a:defRPr/>
            </a:lvl4pPr>
            <a:lvl5pPr marL="1543050" indent="-171450">
              <a:buFont typeface="Wingdings" panose="05000000000000000000" pitchFamily="2" charset="2"/>
              <a:buChar char="§"/>
              <a:defRPr/>
            </a:lvl5pPr>
          </a:lstStyle>
          <a:p>
            <a:pPr lvl="0"/>
            <a:r>
              <a:rPr lang="en-US" dirty="0"/>
              <a:t>Click to edit Master text styles</a:t>
            </a:r>
          </a:p>
          <a:p>
            <a:pPr lvl="1"/>
            <a:r>
              <a:rPr lang="en-US" dirty="0"/>
              <a:t>Second level</a:t>
            </a:r>
          </a:p>
        </p:txBody>
      </p:sp>
      <p:sp>
        <p:nvSpPr>
          <p:cNvPr id="8" name="Title 1"/>
          <p:cNvSpPr>
            <a:spLocks noGrp="1"/>
          </p:cNvSpPr>
          <p:nvPr>
            <p:ph type="ctrTitle" hasCustomPrompt="1"/>
          </p:nvPr>
        </p:nvSpPr>
        <p:spPr>
          <a:xfrm>
            <a:off x="628650" y="141480"/>
            <a:ext cx="6858000" cy="384758"/>
          </a:xfrm>
          <a:prstGeom prst="rect">
            <a:avLst/>
          </a:prstGeom>
        </p:spPr>
        <p:txBody>
          <a:bodyPr anchor="ctr"/>
          <a:lstStyle>
            <a:lvl1pPr algn="l">
              <a:defRPr sz="1800">
                <a:solidFill>
                  <a:srgbClr val="ED7D30"/>
                </a:solidFill>
                <a:latin typeface="Arial" panose="020B0604020202020204" pitchFamily="34" charset="0"/>
                <a:cs typeface="Arial" panose="020B0604020202020204" pitchFamily="34" charset="0"/>
              </a:defRPr>
            </a:lvl1pPr>
          </a:lstStyle>
          <a:p>
            <a:r>
              <a:rPr lang="en-US" dirty="0"/>
              <a:t>TITLE</a:t>
            </a:r>
            <a:endParaRPr lang="en-GB" dirty="0"/>
          </a:p>
        </p:txBody>
      </p:sp>
      <p:sp>
        <p:nvSpPr>
          <p:cNvPr id="9" name="Subtitle 2"/>
          <p:cNvSpPr>
            <a:spLocks noGrp="1"/>
          </p:cNvSpPr>
          <p:nvPr>
            <p:ph type="subTitle" idx="1" hasCustomPrompt="1"/>
          </p:nvPr>
        </p:nvSpPr>
        <p:spPr>
          <a:xfrm>
            <a:off x="629660" y="584771"/>
            <a:ext cx="6858000" cy="216024"/>
          </a:xfrm>
          <a:prstGeom prst="rect">
            <a:avLst/>
          </a:prstGeom>
        </p:spPr>
        <p:txBody>
          <a:bodyPr anchor="ctr"/>
          <a:lstStyle>
            <a:lvl1pPr marL="0" indent="0" algn="l">
              <a:buNone/>
              <a:defRPr sz="1350">
                <a:solidFill>
                  <a:srgbClr val="404040"/>
                </a:solidFill>
                <a:latin typeface="Arial" panose="020B0604020202020204" pitchFamily="34" charset="0"/>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 HEADING</a:t>
            </a:r>
            <a:endParaRPr lang="en-GB" dirty="0"/>
          </a:p>
        </p:txBody>
      </p:sp>
    </p:spTree>
    <p:extLst>
      <p:ext uri="{BB962C8B-B14F-4D97-AF65-F5344CB8AC3E}">
        <p14:creationId xmlns:p14="http://schemas.microsoft.com/office/powerpoint/2010/main" val="217141618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xt - Text">
    <p:spTree>
      <p:nvGrpSpPr>
        <p:cNvPr id="1" name=""/>
        <p:cNvGrpSpPr/>
        <p:nvPr/>
      </p:nvGrpSpPr>
      <p:grpSpPr>
        <a:xfrm>
          <a:off x="0" y="0"/>
          <a:ext cx="0" cy="0"/>
          <a:chOff x="0" y="0"/>
          <a:chExt cx="0" cy="0"/>
        </a:xfrm>
      </p:grpSpPr>
      <p:sp>
        <p:nvSpPr>
          <p:cNvPr id="3" name="Title 1"/>
          <p:cNvSpPr>
            <a:spLocks noGrp="1"/>
          </p:cNvSpPr>
          <p:nvPr>
            <p:ph type="ctrTitle" hasCustomPrompt="1"/>
          </p:nvPr>
        </p:nvSpPr>
        <p:spPr>
          <a:xfrm>
            <a:off x="628650" y="217971"/>
            <a:ext cx="6858000" cy="384758"/>
          </a:xfrm>
          <a:prstGeom prst="rect">
            <a:avLst/>
          </a:prstGeom>
        </p:spPr>
        <p:txBody>
          <a:bodyPr anchor="ctr"/>
          <a:lstStyle>
            <a:lvl1pPr algn="l">
              <a:defRPr sz="1800">
                <a:solidFill>
                  <a:schemeClr val="bg1"/>
                </a:solidFill>
                <a:latin typeface="Arial" panose="020B0604020202020204" pitchFamily="34" charset="0"/>
                <a:cs typeface="Arial" panose="020B0604020202020204" pitchFamily="34" charset="0"/>
              </a:defRPr>
            </a:lvl1pPr>
          </a:lstStyle>
          <a:p>
            <a:r>
              <a:rPr lang="en-US" dirty="0"/>
              <a:t>TITLE</a:t>
            </a:r>
            <a:endParaRPr lang="en-GB" dirty="0"/>
          </a:p>
        </p:txBody>
      </p:sp>
      <p:sp>
        <p:nvSpPr>
          <p:cNvPr id="4" name="Subtitle 2"/>
          <p:cNvSpPr>
            <a:spLocks noGrp="1"/>
          </p:cNvSpPr>
          <p:nvPr>
            <p:ph type="subTitle" idx="1" hasCustomPrompt="1"/>
          </p:nvPr>
        </p:nvSpPr>
        <p:spPr>
          <a:xfrm>
            <a:off x="629660" y="661262"/>
            <a:ext cx="6858000" cy="216024"/>
          </a:xfrm>
          <a:prstGeom prst="rect">
            <a:avLst/>
          </a:prstGeom>
        </p:spPr>
        <p:txBody>
          <a:bodyPr anchor="ctr"/>
          <a:lstStyle>
            <a:lvl1pPr marL="0" indent="0" algn="l">
              <a:buNone/>
              <a:defRPr sz="1350">
                <a:solidFill>
                  <a:srgbClr val="DCEFF6"/>
                </a:solidFill>
                <a:latin typeface="Arial" panose="020B0604020202020204" pitchFamily="34" charset="0"/>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 HEADING</a:t>
            </a:r>
            <a:endParaRPr lang="en-GB" dirty="0"/>
          </a:p>
        </p:txBody>
      </p:sp>
      <p:sp>
        <p:nvSpPr>
          <p:cNvPr id="7" name="Text Placeholder 14"/>
          <p:cNvSpPr>
            <a:spLocks noGrp="1"/>
          </p:cNvSpPr>
          <p:nvPr>
            <p:ph type="body" sz="quarter" idx="16"/>
          </p:nvPr>
        </p:nvSpPr>
        <p:spPr>
          <a:xfrm>
            <a:off x="5004048" y="1815704"/>
            <a:ext cx="3618402" cy="2699946"/>
          </a:xfrm>
          <a:prstGeom prst="rect">
            <a:avLst/>
          </a:prstGeom>
        </p:spPr>
        <p:txBody>
          <a:bodyPr/>
          <a:lstStyle>
            <a:lvl1pPr marL="171450" indent="-171450">
              <a:buSzPct val="100000"/>
              <a:buFont typeface="Wingdings" panose="05000000000000000000" pitchFamily="2" charset="2"/>
              <a:buChar char="§"/>
              <a:defRPr sz="1050">
                <a:latin typeface="Arial" panose="020B0604020202020204" pitchFamily="34" charset="0"/>
                <a:cs typeface="Arial" panose="020B0604020202020204" pitchFamily="34" charset="0"/>
              </a:defRPr>
            </a:lvl1pPr>
            <a:lvl2pPr marL="514350" indent="-171450">
              <a:buSzPct val="100000"/>
              <a:buFont typeface="Wingdings" panose="05000000000000000000" pitchFamily="2" charset="2"/>
              <a:buChar char="§"/>
              <a:defRPr sz="900">
                <a:latin typeface="Arial" panose="020B0604020202020204" pitchFamily="34" charset="0"/>
                <a:cs typeface="Arial" panose="020B0604020202020204" pitchFamily="34" charset="0"/>
              </a:defRPr>
            </a:lvl2pPr>
            <a:lvl3pPr marL="857250" indent="-171450">
              <a:buFont typeface="Wingdings" panose="05000000000000000000" pitchFamily="2" charset="2"/>
              <a:buChar char="§"/>
              <a:defRPr/>
            </a:lvl3pPr>
            <a:lvl4pPr marL="1200150" indent="-171450">
              <a:buFont typeface="Wingdings" panose="05000000000000000000" pitchFamily="2" charset="2"/>
              <a:buChar char="§"/>
              <a:defRPr/>
            </a:lvl4pPr>
            <a:lvl5pPr marL="1543050" indent="-171450">
              <a:buFont typeface="Wingdings" panose="05000000000000000000" pitchFamily="2" charset="2"/>
              <a:buChar char="§"/>
              <a:defRPr/>
            </a:lvl5pPr>
          </a:lstStyle>
          <a:p>
            <a:pPr lvl="0"/>
            <a:r>
              <a:rPr lang="en-US" dirty="0"/>
              <a:t>Click to edit Master text styles</a:t>
            </a:r>
          </a:p>
          <a:p>
            <a:pPr lvl="1"/>
            <a:r>
              <a:rPr lang="en-US" dirty="0"/>
              <a:t>Second level</a:t>
            </a:r>
          </a:p>
        </p:txBody>
      </p:sp>
      <p:sp>
        <p:nvSpPr>
          <p:cNvPr id="8" name="Text Placeholder 14"/>
          <p:cNvSpPr>
            <a:spLocks noGrp="1"/>
          </p:cNvSpPr>
          <p:nvPr>
            <p:ph type="body" sz="quarter" idx="15"/>
          </p:nvPr>
        </p:nvSpPr>
        <p:spPr>
          <a:xfrm>
            <a:off x="575556" y="1815704"/>
            <a:ext cx="3618402" cy="2699946"/>
          </a:xfrm>
          <a:prstGeom prst="rect">
            <a:avLst/>
          </a:prstGeom>
        </p:spPr>
        <p:txBody>
          <a:bodyPr/>
          <a:lstStyle>
            <a:lvl1pPr marL="171450" indent="-171450">
              <a:buSzPct val="100000"/>
              <a:buFont typeface="Wingdings" panose="05000000000000000000" pitchFamily="2" charset="2"/>
              <a:buChar char="§"/>
              <a:defRPr sz="1050">
                <a:latin typeface="Arial" panose="020B0604020202020204" pitchFamily="34" charset="0"/>
                <a:cs typeface="Arial" panose="020B0604020202020204" pitchFamily="34" charset="0"/>
              </a:defRPr>
            </a:lvl1pPr>
            <a:lvl2pPr marL="514350" indent="-171450">
              <a:buSzPct val="100000"/>
              <a:buFont typeface="Wingdings" panose="05000000000000000000" pitchFamily="2" charset="2"/>
              <a:buChar char="§"/>
              <a:defRPr sz="900">
                <a:latin typeface="Arial" panose="020B0604020202020204" pitchFamily="34" charset="0"/>
                <a:cs typeface="Arial" panose="020B0604020202020204" pitchFamily="34" charset="0"/>
              </a:defRPr>
            </a:lvl2pPr>
            <a:lvl3pPr marL="857250" indent="-171450">
              <a:buFont typeface="Wingdings" panose="05000000000000000000" pitchFamily="2" charset="2"/>
              <a:buChar char="§"/>
              <a:defRPr/>
            </a:lvl3pPr>
            <a:lvl4pPr marL="1200150" indent="-171450">
              <a:buFont typeface="Wingdings" panose="05000000000000000000" pitchFamily="2" charset="2"/>
              <a:buChar char="§"/>
              <a:defRPr/>
            </a:lvl4pPr>
            <a:lvl5pPr marL="1543050" indent="-171450">
              <a:buFont typeface="Wingdings" panose="05000000000000000000" pitchFamily="2" charset="2"/>
              <a:buChar char="§"/>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25349994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Image - Text">
    <p:spTree>
      <p:nvGrpSpPr>
        <p:cNvPr id="1" name=""/>
        <p:cNvGrpSpPr/>
        <p:nvPr/>
      </p:nvGrpSpPr>
      <p:grpSpPr>
        <a:xfrm>
          <a:off x="0" y="0"/>
          <a:ext cx="0" cy="0"/>
          <a:chOff x="0" y="0"/>
          <a:chExt cx="0" cy="0"/>
        </a:xfrm>
      </p:grpSpPr>
      <p:sp>
        <p:nvSpPr>
          <p:cNvPr id="5" name="Title 1"/>
          <p:cNvSpPr>
            <a:spLocks noGrp="1"/>
          </p:cNvSpPr>
          <p:nvPr>
            <p:ph type="ctrTitle" hasCustomPrompt="1"/>
          </p:nvPr>
        </p:nvSpPr>
        <p:spPr>
          <a:xfrm>
            <a:off x="628650" y="217971"/>
            <a:ext cx="6858000" cy="384758"/>
          </a:xfrm>
          <a:prstGeom prst="rect">
            <a:avLst/>
          </a:prstGeom>
        </p:spPr>
        <p:txBody>
          <a:bodyPr anchor="ctr"/>
          <a:lstStyle>
            <a:lvl1pPr algn="l">
              <a:defRPr sz="1800">
                <a:solidFill>
                  <a:schemeClr val="bg1"/>
                </a:solidFill>
                <a:latin typeface="Arial" panose="020B0604020202020204" pitchFamily="34" charset="0"/>
                <a:cs typeface="Arial" panose="020B0604020202020204" pitchFamily="34" charset="0"/>
              </a:defRPr>
            </a:lvl1pPr>
          </a:lstStyle>
          <a:p>
            <a:r>
              <a:rPr lang="en-US" dirty="0"/>
              <a:t>TITLE</a:t>
            </a:r>
            <a:endParaRPr lang="en-GB" dirty="0"/>
          </a:p>
        </p:txBody>
      </p:sp>
      <p:sp>
        <p:nvSpPr>
          <p:cNvPr id="6" name="Subtitle 2"/>
          <p:cNvSpPr>
            <a:spLocks noGrp="1"/>
          </p:cNvSpPr>
          <p:nvPr>
            <p:ph type="subTitle" idx="1" hasCustomPrompt="1"/>
          </p:nvPr>
        </p:nvSpPr>
        <p:spPr>
          <a:xfrm>
            <a:off x="629660" y="661262"/>
            <a:ext cx="6858000" cy="216024"/>
          </a:xfrm>
          <a:prstGeom prst="rect">
            <a:avLst/>
          </a:prstGeom>
        </p:spPr>
        <p:txBody>
          <a:bodyPr anchor="ctr"/>
          <a:lstStyle>
            <a:lvl1pPr marL="0" indent="0" algn="l">
              <a:buNone/>
              <a:defRPr sz="1350">
                <a:solidFill>
                  <a:srgbClr val="DCEFF6"/>
                </a:solidFill>
                <a:latin typeface="Arial" panose="020B0604020202020204" pitchFamily="34" charset="0"/>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 HEADING</a:t>
            </a:r>
            <a:endParaRPr lang="en-GB" dirty="0"/>
          </a:p>
        </p:txBody>
      </p:sp>
      <p:sp>
        <p:nvSpPr>
          <p:cNvPr id="7" name="Picture Placeholder 11"/>
          <p:cNvSpPr>
            <a:spLocks noGrp="1"/>
          </p:cNvSpPr>
          <p:nvPr>
            <p:ph type="pic" sz="quarter" idx="14" hasCustomPrompt="1"/>
          </p:nvPr>
        </p:nvSpPr>
        <p:spPr>
          <a:xfrm>
            <a:off x="575556" y="1815703"/>
            <a:ext cx="3618000" cy="2700000"/>
          </a:xfrm>
          <a:prstGeom prst="rect">
            <a:avLst/>
          </a:prstGeom>
          <a:pattFill prst="pct5">
            <a:fgClr>
              <a:srgbClr val="318390"/>
            </a:fgClr>
            <a:bgClr>
              <a:schemeClr val="bg1"/>
            </a:bgClr>
          </a:pattFill>
        </p:spPr>
        <p:txBody>
          <a:bodyPr/>
          <a:lstStyle>
            <a:lvl1pPr marL="0" indent="0">
              <a:buNone/>
              <a:defRPr sz="1050">
                <a:latin typeface="Arial" panose="020B0604020202020204" pitchFamily="34" charset="0"/>
                <a:cs typeface="Arial" panose="020B0604020202020204" pitchFamily="34" charset="0"/>
              </a:defRPr>
            </a:lvl1pPr>
          </a:lstStyle>
          <a:p>
            <a:r>
              <a:rPr lang="en-GB" dirty="0"/>
              <a:t>Image</a:t>
            </a:r>
          </a:p>
        </p:txBody>
      </p:sp>
      <p:sp>
        <p:nvSpPr>
          <p:cNvPr id="8" name="Text Placeholder 14"/>
          <p:cNvSpPr>
            <a:spLocks noGrp="1"/>
          </p:cNvSpPr>
          <p:nvPr>
            <p:ph type="body" sz="quarter" idx="16"/>
          </p:nvPr>
        </p:nvSpPr>
        <p:spPr>
          <a:xfrm>
            <a:off x="5004048" y="1815704"/>
            <a:ext cx="3618402" cy="2699946"/>
          </a:xfrm>
          <a:prstGeom prst="rect">
            <a:avLst/>
          </a:prstGeom>
        </p:spPr>
        <p:txBody>
          <a:bodyPr/>
          <a:lstStyle>
            <a:lvl1pPr marL="171450" indent="-171450">
              <a:buSzPct val="100000"/>
              <a:buFont typeface="Wingdings" panose="05000000000000000000" pitchFamily="2" charset="2"/>
              <a:buChar char="§"/>
              <a:defRPr sz="1050">
                <a:latin typeface="Arial" panose="020B0604020202020204" pitchFamily="34" charset="0"/>
                <a:cs typeface="Arial" panose="020B0604020202020204" pitchFamily="34" charset="0"/>
              </a:defRPr>
            </a:lvl1pPr>
            <a:lvl2pPr marL="514350" indent="-171450">
              <a:buSzPct val="100000"/>
              <a:buFont typeface="Wingdings" panose="05000000000000000000" pitchFamily="2" charset="2"/>
              <a:buChar char="§"/>
              <a:defRPr sz="900">
                <a:latin typeface="Arial" panose="020B0604020202020204" pitchFamily="34" charset="0"/>
                <a:cs typeface="Arial" panose="020B0604020202020204" pitchFamily="34" charset="0"/>
              </a:defRPr>
            </a:lvl2pPr>
            <a:lvl3pPr marL="857250" indent="-171450">
              <a:buFont typeface="Wingdings" panose="05000000000000000000" pitchFamily="2" charset="2"/>
              <a:buChar char="§"/>
              <a:defRPr/>
            </a:lvl3pPr>
            <a:lvl4pPr marL="1200150" indent="-171450">
              <a:buFont typeface="Wingdings" panose="05000000000000000000" pitchFamily="2" charset="2"/>
              <a:buChar char="§"/>
              <a:defRPr/>
            </a:lvl4pPr>
            <a:lvl5pPr marL="1543050" indent="-171450">
              <a:buFont typeface="Wingdings" panose="05000000000000000000" pitchFamily="2" charset="2"/>
              <a:buChar char="§"/>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214357304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ext - Double Image">
    <p:spTree>
      <p:nvGrpSpPr>
        <p:cNvPr id="1" name=""/>
        <p:cNvGrpSpPr/>
        <p:nvPr/>
      </p:nvGrpSpPr>
      <p:grpSpPr>
        <a:xfrm>
          <a:off x="0" y="0"/>
          <a:ext cx="0" cy="0"/>
          <a:chOff x="0" y="0"/>
          <a:chExt cx="0" cy="0"/>
        </a:xfrm>
      </p:grpSpPr>
      <p:sp>
        <p:nvSpPr>
          <p:cNvPr id="6" name="Title 1"/>
          <p:cNvSpPr>
            <a:spLocks noGrp="1"/>
          </p:cNvSpPr>
          <p:nvPr>
            <p:ph type="ctrTitle" hasCustomPrompt="1"/>
          </p:nvPr>
        </p:nvSpPr>
        <p:spPr>
          <a:xfrm>
            <a:off x="628650" y="217971"/>
            <a:ext cx="6858000" cy="384758"/>
          </a:xfrm>
          <a:prstGeom prst="rect">
            <a:avLst/>
          </a:prstGeom>
        </p:spPr>
        <p:txBody>
          <a:bodyPr anchor="ctr"/>
          <a:lstStyle>
            <a:lvl1pPr algn="l">
              <a:defRPr sz="1800">
                <a:solidFill>
                  <a:schemeClr val="bg1"/>
                </a:solidFill>
                <a:latin typeface="Arial" panose="020B0604020202020204" pitchFamily="34" charset="0"/>
                <a:cs typeface="Arial" panose="020B0604020202020204" pitchFamily="34" charset="0"/>
              </a:defRPr>
            </a:lvl1pPr>
          </a:lstStyle>
          <a:p>
            <a:r>
              <a:rPr lang="en-US" dirty="0"/>
              <a:t>TITLE</a:t>
            </a:r>
            <a:endParaRPr lang="en-GB" dirty="0"/>
          </a:p>
        </p:txBody>
      </p:sp>
      <p:sp>
        <p:nvSpPr>
          <p:cNvPr id="14" name="Subtitle 2"/>
          <p:cNvSpPr>
            <a:spLocks noGrp="1"/>
          </p:cNvSpPr>
          <p:nvPr>
            <p:ph type="subTitle" idx="1" hasCustomPrompt="1"/>
          </p:nvPr>
        </p:nvSpPr>
        <p:spPr>
          <a:xfrm>
            <a:off x="629660" y="661262"/>
            <a:ext cx="6858000" cy="216024"/>
          </a:xfrm>
          <a:prstGeom prst="rect">
            <a:avLst/>
          </a:prstGeom>
        </p:spPr>
        <p:txBody>
          <a:bodyPr anchor="ctr"/>
          <a:lstStyle>
            <a:lvl1pPr marL="0" indent="0" algn="l">
              <a:buNone/>
              <a:defRPr sz="1350">
                <a:solidFill>
                  <a:srgbClr val="DCEFF6"/>
                </a:solidFill>
                <a:latin typeface="Arial" panose="020B0604020202020204" pitchFamily="34" charset="0"/>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 HEADING</a:t>
            </a:r>
            <a:endParaRPr lang="en-GB" dirty="0"/>
          </a:p>
        </p:txBody>
      </p:sp>
      <p:sp>
        <p:nvSpPr>
          <p:cNvPr id="7" name="Picture Placeholder 10"/>
          <p:cNvSpPr>
            <a:spLocks noGrp="1"/>
          </p:cNvSpPr>
          <p:nvPr>
            <p:ph type="pic" sz="quarter" idx="13" hasCustomPrompt="1"/>
          </p:nvPr>
        </p:nvSpPr>
        <p:spPr>
          <a:xfrm>
            <a:off x="5004048" y="1815703"/>
            <a:ext cx="3618402" cy="1241822"/>
          </a:xfrm>
          <a:prstGeom prst="rect">
            <a:avLst/>
          </a:prstGeom>
          <a:pattFill prst="pct5">
            <a:fgClr>
              <a:srgbClr val="318390"/>
            </a:fgClr>
            <a:bgClr>
              <a:schemeClr val="bg1"/>
            </a:bgClr>
          </a:pattFill>
        </p:spPr>
        <p:txBody>
          <a:bodyPr/>
          <a:lstStyle>
            <a:lvl1pPr marL="0" indent="0">
              <a:buNone/>
              <a:defRPr sz="1050">
                <a:solidFill>
                  <a:schemeClr val="tx1"/>
                </a:solidFill>
                <a:latin typeface="Arial" panose="020B0604020202020204" pitchFamily="34" charset="0"/>
                <a:cs typeface="Arial" panose="020B0604020202020204" pitchFamily="34" charset="0"/>
              </a:defRPr>
            </a:lvl1pPr>
          </a:lstStyle>
          <a:p>
            <a:r>
              <a:rPr lang="en-GB" dirty="0"/>
              <a:t>Image</a:t>
            </a:r>
          </a:p>
        </p:txBody>
      </p:sp>
      <p:sp>
        <p:nvSpPr>
          <p:cNvPr id="8" name="Picture Placeholder 12"/>
          <p:cNvSpPr>
            <a:spLocks noGrp="1"/>
          </p:cNvSpPr>
          <p:nvPr>
            <p:ph type="pic" sz="quarter" idx="14" hasCustomPrompt="1"/>
          </p:nvPr>
        </p:nvSpPr>
        <p:spPr>
          <a:xfrm>
            <a:off x="5004048" y="3273828"/>
            <a:ext cx="3618402" cy="1241822"/>
          </a:xfrm>
          <a:prstGeom prst="rect">
            <a:avLst/>
          </a:prstGeom>
          <a:pattFill prst="pct5">
            <a:fgClr>
              <a:srgbClr val="318390"/>
            </a:fgClr>
            <a:bgClr>
              <a:schemeClr val="bg1"/>
            </a:bgClr>
          </a:pattFill>
        </p:spPr>
        <p:txBody>
          <a:bodyPr/>
          <a:lstStyle>
            <a:lvl1pPr marL="0" indent="0">
              <a:buNone/>
              <a:defRPr sz="1050">
                <a:latin typeface="Arial" panose="020B0604020202020204" pitchFamily="34" charset="0"/>
                <a:cs typeface="Arial" panose="020B0604020202020204" pitchFamily="34" charset="0"/>
              </a:defRPr>
            </a:lvl1pPr>
          </a:lstStyle>
          <a:p>
            <a:r>
              <a:rPr lang="en-GB" dirty="0"/>
              <a:t>Image</a:t>
            </a:r>
          </a:p>
        </p:txBody>
      </p:sp>
      <p:sp>
        <p:nvSpPr>
          <p:cNvPr id="9" name="Text Placeholder 14"/>
          <p:cNvSpPr>
            <a:spLocks noGrp="1"/>
          </p:cNvSpPr>
          <p:nvPr>
            <p:ph type="body" sz="quarter" idx="15"/>
          </p:nvPr>
        </p:nvSpPr>
        <p:spPr>
          <a:xfrm>
            <a:off x="575557" y="1815704"/>
            <a:ext cx="3618402" cy="2699946"/>
          </a:xfrm>
          <a:prstGeom prst="rect">
            <a:avLst/>
          </a:prstGeom>
        </p:spPr>
        <p:txBody>
          <a:bodyPr/>
          <a:lstStyle>
            <a:lvl1pPr marL="171450" indent="-171450">
              <a:buSzPct val="100000"/>
              <a:buFont typeface="Wingdings" panose="05000000000000000000" pitchFamily="2" charset="2"/>
              <a:buChar char="§"/>
              <a:defRPr sz="1050">
                <a:latin typeface="Arial" panose="020B0604020202020204" pitchFamily="34" charset="0"/>
                <a:cs typeface="Arial" panose="020B0604020202020204" pitchFamily="34" charset="0"/>
              </a:defRPr>
            </a:lvl1pPr>
            <a:lvl2pPr marL="514350" indent="-171450">
              <a:buSzPct val="100000"/>
              <a:buFont typeface="Wingdings" panose="05000000000000000000" pitchFamily="2" charset="2"/>
              <a:buChar char="§"/>
              <a:defRPr sz="900">
                <a:latin typeface="Arial" panose="020B0604020202020204" pitchFamily="34" charset="0"/>
                <a:cs typeface="Arial" panose="020B0604020202020204" pitchFamily="34" charset="0"/>
              </a:defRPr>
            </a:lvl2pPr>
            <a:lvl3pPr marL="857250" indent="-171450">
              <a:buFont typeface="Wingdings" panose="05000000000000000000" pitchFamily="2" charset="2"/>
              <a:buChar char="§"/>
              <a:defRPr/>
            </a:lvl3pPr>
            <a:lvl4pPr marL="1200150" indent="-171450">
              <a:buFont typeface="Wingdings" panose="05000000000000000000" pitchFamily="2" charset="2"/>
              <a:buChar char="§"/>
              <a:defRPr/>
            </a:lvl4pPr>
            <a:lvl5pPr marL="1543050" indent="-171450">
              <a:buFont typeface="Wingdings" panose="05000000000000000000" pitchFamily="2" charset="2"/>
              <a:buChar char="§"/>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112927854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hart - Text">
    <p:spTree>
      <p:nvGrpSpPr>
        <p:cNvPr id="1" name=""/>
        <p:cNvGrpSpPr/>
        <p:nvPr/>
      </p:nvGrpSpPr>
      <p:grpSpPr>
        <a:xfrm>
          <a:off x="0" y="0"/>
          <a:ext cx="0" cy="0"/>
          <a:chOff x="0" y="0"/>
          <a:chExt cx="0" cy="0"/>
        </a:xfrm>
      </p:grpSpPr>
      <p:sp>
        <p:nvSpPr>
          <p:cNvPr id="3" name="Text Placeholder 14"/>
          <p:cNvSpPr>
            <a:spLocks noGrp="1"/>
          </p:cNvSpPr>
          <p:nvPr>
            <p:ph type="body" sz="quarter" idx="16"/>
          </p:nvPr>
        </p:nvSpPr>
        <p:spPr>
          <a:xfrm>
            <a:off x="5004048" y="1815704"/>
            <a:ext cx="3618402" cy="2699946"/>
          </a:xfrm>
          <a:prstGeom prst="rect">
            <a:avLst/>
          </a:prstGeom>
        </p:spPr>
        <p:txBody>
          <a:bodyPr/>
          <a:lstStyle>
            <a:lvl1pPr marL="171450" indent="-171450">
              <a:buSzPct val="100000"/>
              <a:buFont typeface="Wingdings" panose="05000000000000000000" pitchFamily="2" charset="2"/>
              <a:buChar char="§"/>
              <a:defRPr sz="1050">
                <a:latin typeface="Arial" panose="020B0604020202020204" pitchFamily="34" charset="0"/>
                <a:cs typeface="Arial" panose="020B0604020202020204" pitchFamily="34" charset="0"/>
              </a:defRPr>
            </a:lvl1pPr>
            <a:lvl2pPr marL="514350" indent="-171450">
              <a:buSzPct val="100000"/>
              <a:buFont typeface="Wingdings" panose="05000000000000000000" pitchFamily="2" charset="2"/>
              <a:buChar char="§"/>
              <a:defRPr sz="900">
                <a:latin typeface="Arial" panose="020B0604020202020204" pitchFamily="34" charset="0"/>
                <a:cs typeface="Arial" panose="020B0604020202020204" pitchFamily="34" charset="0"/>
              </a:defRPr>
            </a:lvl2pPr>
            <a:lvl3pPr marL="857250" indent="-171450">
              <a:buFont typeface="Wingdings" panose="05000000000000000000" pitchFamily="2" charset="2"/>
              <a:buChar char="§"/>
              <a:defRPr/>
            </a:lvl3pPr>
            <a:lvl4pPr marL="1200150" indent="-171450">
              <a:buFont typeface="Wingdings" panose="05000000000000000000" pitchFamily="2" charset="2"/>
              <a:buChar char="§"/>
              <a:defRPr/>
            </a:lvl4pPr>
            <a:lvl5pPr marL="1543050" indent="-171450">
              <a:buFont typeface="Wingdings" panose="05000000000000000000" pitchFamily="2" charset="2"/>
              <a:buChar char="§"/>
              <a:defRPr/>
            </a:lvl5pPr>
          </a:lstStyle>
          <a:p>
            <a:pPr lvl="0"/>
            <a:r>
              <a:rPr lang="en-US" dirty="0"/>
              <a:t>Click to edit Master text styles</a:t>
            </a:r>
          </a:p>
          <a:p>
            <a:pPr lvl="1"/>
            <a:r>
              <a:rPr lang="en-US" dirty="0"/>
              <a:t>Second level</a:t>
            </a:r>
          </a:p>
        </p:txBody>
      </p:sp>
      <p:sp>
        <p:nvSpPr>
          <p:cNvPr id="4" name="Chart Placeholder 4"/>
          <p:cNvSpPr>
            <a:spLocks noGrp="1"/>
          </p:cNvSpPr>
          <p:nvPr>
            <p:ph type="chart" sz="quarter" idx="12" hasCustomPrompt="1"/>
          </p:nvPr>
        </p:nvSpPr>
        <p:spPr>
          <a:xfrm>
            <a:off x="575556" y="1815650"/>
            <a:ext cx="3618000" cy="2700000"/>
          </a:xfrm>
          <a:prstGeom prst="rect">
            <a:avLst/>
          </a:prstGeom>
        </p:spPr>
        <p:txBody>
          <a:bodyPr/>
          <a:lstStyle>
            <a:lvl1pPr marL="0" indent="0">
              <a:buNone/>
              <a:defRPr sz="1050">
                <a:latin typeface="Arial" panose="020B0604020202020204" pitchFamily="34" charset="0"/>
                <a:cs typeface="Arial" panose="020B0604020202020204" pitchFamily="34" charset="0"/>
              </a:defRPr>
            </a:lvl1pPr>
          </a:lstStyle>
          <a:p>
            <a:r>
              <a:rPr lang="en-GB" dirty="0"/>
              <a:t>Insert chart</a:t>
            </a:r>
          </a:p>
        </p:txBody>
      </p:sp>
      <p:sp>
        <p:nvSpPr>
          <p:cNvPr id="5" name="Title 1"/>
          <p:cNvSpPr>
            <a:spLocks noGrp="1"/>
          </p:cNvSpPr>
          <p:nvPr>
            <p:ph type="ctrTitle" hasCustomPrompt="1"/>
          </p:nvPr>
        </p:nvSpPr>
        <p:spPr>
          <a:xfrm>
            <a:off x="628650" y="217971"/>
            <a:ext cx="6858000" cy="384758"/>
          </a:xfrm>
          <a:prstGeom prst="rect">
            <a:avLst/>
          </a:prstGeom>
        </p:spPr>
        <p:txBody>
          <a:bodyPr anchor="ctr"/>
          <a:lstStyle>
            <a:lvl1pPr algn="l">
              <a:defRPr sz="1800">
                <a:solidFill>
                  <a:schemeClr val="bg1"/>
                </a:solidFill>
                <a:latin typeface="Arial" panose="020B0604020202020204" pitchFamily="34" charset="0"/>
                <a:cs typeface="Arial" panose="020B0604020202020204" pitchFamily="34" charset="0"/>
              </a:defRPr>
            </a:lvl1pPr>
          </a:lstStyle>
          <a:p>
            <a:r>
              <a:rPr lang="en-US" dirty="0"/>
              <a:t>TITLE</a:t>
            </a:r>
            <a:endParaRPr lang="en-GB" dirty="0"/>
          </a:p>
        </p:txBody>
      </p:sp>
      <p:sp>
        <p:nvSpPr>
          <p:cNvPr id="6" name="Subtitle 2"/>
          <p:cNvSpPr>
            <a:spLocks noGrp="1"/>
          </p:cNvSpPr>
          <p:nvPr>
            <p:ph type="subTitle" idx="1" hasCustomPrompt="1"/>
          </p:nvPr>
        </p:nvSpPr>
        <p:spPr>
          <a:xfrm>
            <a:off x="629660" y="661262"/>
            <a:ext cx="6858000" cy="216024"/>
          </a:xfrm>
          <a:prstGeom prst="rect">
            <a:avLst/>
          </a:prstGeom>
        </p:spPr>
        <p:txBody>
          <a:bodyPr anchor="ctr"/>
          <a:lstStyle>
            <a:lvl1pPr marL="0" indent="0" algn="l">
              <a:buNone/>
              <a:defRPr sz="1350">
                <a:solidFill>
                  <a:srgbClr val="DCEFF6"/>
                </a:solidFill>
                <a:latin typeface="Arial" panose="020B0604020202020204" pitchFamily="34" charset="0"/>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 HEADING</a:t>
            </a:r>
            <a:endParaRPr lang="en-GB" dirty="0"/>
          </a:p>
        </p:txBody>
      </p:sp>
    </p:spTree>
    <p:extLst>
      <p:ext uri="{BB962C8B-B14F-4D97-AF65-F5344CB8AC3E}">
        <p14:creationId xmlns:p14="http://schemas.microsoft.com/office/powerpoint/2010/main" val="348858327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ext - Text">
    <p:spTree>
      <p:nvGrpSpPr>
        <p:cNvPr id="1" name=""/>
        <p:cNvGrpSpPr/>
        <p:nvPr/>
      </p:nvGrpSpPr>
      <p:grpSpPr>
        <a:xfrm>
          <a:off x="0" y="0"/>
          <a:ext cx="0" cy="0"/>
          <a:chOff x="0" y="0"/>
          <a:chExt cx="0" cy="0"/>
        </a:xfrm>
      </p:grpSpPr>
      <p:sp>
        <p:nvSpPr>
          <p:cNvPr id="3" name="Title 1"/>
          <p:cNvSpPr>
            <a:spLocks noGrp="1"/>
          </p:cNvSpPr>
          <p:nvPr>
            <p:ph type="ctrTitle" hasCustomPrompt="1"/>
          </p:nvPr>
        </p:nvSpPr>
        <p:spPr>
          <a:xfrm>
            <a:off x="628650" y="217971"/>
            <a:ext cx="6858000" cy="384758"/>
          </a:xfrm>
          <a:prstGeom prst="rect">
            <a:avLst/>
          </a:prstGeom>
        </p:spPr>
        <p:txBody>
          <a:bodyPr anchor="ctr"/>
          <a:lstStyle>
            <a:lvl1pPr algn="l">
              <a:defRPr sz="1800">
                <a:solidFill>
                  <a:schemeClr val="bg1"/>
                </a:solidFill>
                <a:latin typeface="Arial" panose="020B0604020202020204" pitchFamily="34" charset="0"/>
                <a:cs typeface="Arial" panose="020B0604020202020204" pitchFamily="34" charset="0"/>
              </a:defRPr>
            </a:lvl1pPr>
          </a:lstStyle>
          <a:p>
            <a:r>
              <a:rPr lang="en-US" dirty="0"/>
              <a:t>TITLE</a:t>
            </a:r>
            <a:endParaRPr lang="en-GB" dirty="0"/>
          </a:p>
        </p:txBody>
      </p:sp>
      <p:sp>
        <p:nvSpPr>
          <p:cNvPr id="4" name="Subtitle 2"/>
          <p:cNvSpPr>
            <a:spLocks noGrp="1"/>
          </p:cNvSpPr>
          <p:nvPr>
            <p:ph type="subTitle" idx="1" hasCustomPrompt="1"/>
          </p:nvPr>
        </p:nvSpPr>
        <p:spPr>
          <a:xfrm>
            <a:off x="629660" y="661262"/>
            <a:ext cx="6858000" cy="216024"/>
          </a:xfrm>
          <a:prstGeom prst="rect">
            <a:avLst/>
          </a:prstGeom>
        </p:spPr>
        <p:txBody>
          <a:bodyPr anchor="ctr"/>
          <a:lstStyle>
            <a:lvl1pPr marL="0" indent="0" algn="l">
              <a:buNone/>
              <a:defRPr sz="1350">
                <a:solidFill>
                  <a:srgbClr val="DCEFF6"/>
                </a:solidFill>
                <a:latin typeface="Arial" panose="020B0604020202020204" pitchFamily="34" charset="0"/>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 HEADING</a:t>
            </a:r>
            <a:endParaRPr lang="en-GB" dirty="0"/>
          </a:p>
        </p:txBody>
      </p:sp>
      <p:sp>
        <p:nvSpPr>
          <p:cNvPr id="7" name="Text Placeholder 14"/>
          <p:cNvSpPr>
            <a:spLocks noGrp="1"/>
          </p:cNvSpPr>
          <p:nvPr>
            <p:ph type="body" sz="quarter" idx="16"/>
          </p:nvPr>
        </p:nvSpPr>
        <p:spPr>
          <a:xfrm>
            <a:off x="5004048" y="1815704"/>
            <a:ext cx="3618402" cy="2699946"/>
          </a:xfrm>
          <a:prstGeom prst="rect">
            <a:avLst/>
          </a:prstGeom>
        </p:spPr>
        <p:txBody>
          <a:bodyPr/>
          <a:lstStyle>
            <a:lvl1pPr marL="171450" indent="-171450">
              <a:buSzPct val="100000"/>
              <a:buFont typeface="Wingdings" panose="05000000000000000000" pitchFamily="2" charset="2"/>
              <a:buChar char="§"/>
              <a:defRPr sz="1050">
                <a:latin typeface="Arial" panose="020B0604020202020204" pitchFamily="34" charset="0"/>
                <a:cs typeface="Arial" panose="020B0604020202020204" pitchFamily="34" charset="0"/>
              </a:defRPr>
            </a:lvl1pPr>
            <a:lvl2pPr marL="514350" indent="-171450">
              <a:buSzPct val="100000"/>
              <a:buFont typeface="Wingdings" panose="05000000000000000000" pitchFamily="2" charset="2"/>
              <a:buChar char="§"/>
              <a:defRPr sz="900">
                <a:latin typeface="Arial" panose="020B0604020202020204" pitchFamily="34" charset="0"/>
                <a:cs typeface="Arial" panose="020B0604020202020204" pitchFamily="34" charset="0"/>
              </a:defRPr>
            </a:lvl2pPr>
            <a:lvl3pPr marL="857250" indent="-171450">
              <a:buFont typeface="Wingdings" panose="05000000000000000000" pitchFamily="2" charset="2"/>
              <a:buChar char="§"/>
              <a:defRPr/>
            </a:lvl3pPr>
            <a:lvl4pPr marL="1200150" indent="-171450">
              <a:buFont typeface="Wingdings" panose="05000000000000000000" pitchFamily="2" charset="2"/>
              <a:buChar char="§"/>
              <a:defRPr/>
            </a:lvl4pPr>
            <a:lvl5pPr marL="1543050" indent="-171450">
              <a:buFont typeface="Wingdings" panose="05000000000000000000" pitchFamily="2" charset="2"/>
              <a:buChar char="§"/>
              <a:defRPr/>
            </a:lvl5pPr>
          </a:lstStyle>
          <a:p>
            <a:pPr lvl="0"/>
            <a:r>
              <a:rPr lang="en-US" dirty="0"/>
              <a:t>Click to edit Master text styles</a:t>
            </a:r>
          </a:p>
          <a:p>
            <a:pPr lvl="1"/>
            <a:r>
              <a:rPr lang="en-US" dirty="0"/>
              <a:t>Second level</a:t>
            </a:r>
          </a:p>
        </p:txBody>
      </p:sp>
      <p:sp>
        <p:nvSpPr>
          <p:cNvPr id="8" name="Text Placeholder 14"/>
          <p:cNvSpPr>
            <a:spLocks noGrp="1"/>
          </p:cNvSpPr>
          <p:nvPr>
            <p:ph type="body" sz="quarter" idx="15"/>
          </p:nvPr>
        </p:nvSpPr>
        <p:spPr>
          <a:xfrm>
            <a:off x="575556" y="1815704"/>
            <a:ext cx="3618402" cy="2699946"/>
          </a:xfrm>
          <a:prstGeom prst="rect">
            <a:avLst/>
          </a:prstGeom>
        </p:spPr>
        <p:txBody>
          <a:bodyPr/>
          <a:lstStyle>
            <a:lvl1pPr marL="171450" indent="-171450">
              <a:buSzPct val="100000"/>
              <a:buFont typeface="Wingdings" panose="05000000000000000000" pitchFamily="2" charset="2"/>
              <a:buChar char="§"/>
              <a:defRPr sz="1050">
                <a:latin typeface="Arial" panose="020B0604020202020204" pitchFamily="34" charset="0"/>
                <a:cs typeface="Arial" panose="020B0604020202020204" pitchFamily="34" charset="0"/>
              </a:defRPr>
            </a:lvl1pPr>
            <a:lvl2pPr marL="514350" indent="-171450">
              <a:buSzPct val="100000"/>
              <a:buFont typeface="Wingdings" panose="05000000000000000000" pitchFamily="2" charset="2"/>
              <a:buChar char="§"/>
              <a:defRPr sz="900">
                <a:latin typeface="Arial" panose="020B0604020202020204" pitchFamily="34" charset="0"/>
                <a:cs typeface="Arial" panose="020B0604020202020204" pitchFamily="34" charset="0"/>
              </a:defRPr>
            </a:lvl2pPr>
            <a:lvl3pPr marL="857250" indent="-171450">
              <a:buFont typeface="Wingdings" panose="05000000000000000000" pitchFamily="2" charset="2"/>
              <a:buChar char="§"/>
              <a:defRPr/>
            </a:lvl3pPr>
            <a:lvl4pPr marL="1200150" indent="-171450">
              <a:buFont typeface="Wingdings" panose="05000000000000000000" pitchFamily="2" charset="2"/>
              <a:buChar char="§"/>
              <a:defRPr/>
            </a:lvl4pPr>
            <a:lvl5pPr marL="1543050" indent="-171450">
              <a:buFont typeface="Wingdings" panose="05000000000000000000" pitchFamily="2" charset="2"/>
              <a:buChar char="§"/>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213079694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Image - Text">
    <p:spTree>
      <p:nvGrpSpPr>
        <p:cNvPr id="1" name=""/>
        <p:cNvGrpSpPr/>
        <p:nvPr/>
      </p:nvGrpSpPr>
      <p:grpSpPr>
        <a:xfrm>
          <a:off x="0" y="0"/>
          <a:ext cx="0" cy="0"/>
          <a:chOff x="0" y="0"/>
          <a:chExt cx="0" cy="0"/>
        </a:xfrm>
      </p:grpSpPr>
      <p:sp>
        <p:nvSpPr>
          <p:cNvPr id="5" name="Title 1"/>
          <p:cNvSpPr>
            <a:spLocks noGrp="1"/>
          </p:cNvSpPr>
          <p:nvPr>
            <p:ph type="ctrTitle" hasCustomPrompt="1"/>
          </p:nvPr>
        </p:nvSpPr>
        <p:spPr>
          <a:xfrm>
            <a:off x="628650" y="217971"/>
            <a:ext cx="6858000" cy="384758"/>
          </a:xfrm>
          <a:prstGeom prst="rect">
            <a:avLst/>
          </a:prstGeom>
        </p:spPr>
        <p:txBody>
          <a:bodyPr anchor="ctr"/>
          <a:lstStyle>
            <a:lvl1pPr algn="l">
              <a:defRPr sz="1800">
                <a:solidFill>
                  <a:schemeClr val="bg1"/>
                </a:solidFill>
                <a:latin typeface="Arial" panose="020B0604020202020204" pitchFamily="34" charset="0"/>
                <a:cs typeface="Arial" panose="020B0604020202020204" pitchFamily="34" charset="0"/>
              </a:defRPr>
            </a:lvl1pPr>
          </a:lstStyle>
          <a:p>
            <a:r>
              <a:rPr lang="en-US" dirty="0"/>
              <a:t>TITLE</a:t>
            </a:r>
            <a:endParaRPr lang="en-GB" dirty="0"/>
          </a:p>
        </p:txBody>
      </p:sp>
      <p:sp>
        <p:nvSpPr>
          <p:cNvPr id="6" name="Subtitle 2"/>
          <p:cNvSpPr>
            <a:spLocks noGrp="1"/>
          </p:cNvSpPr>
          <p:nvPr>
            <p:ph type="subTitle" idx="1" hasCustomPrompt="1"/>
          </p:nvPr>
        </p:nvSpPr>
        <p:spPr>
          <a:xfrm>
            <a:off x="629660" y="661262"/>
            <a:ext cx="6858000" cy="216024"/>
          </a:xfrm>
          <a:prstGeom prst="rect">
            <a:avLst/>
          </a:prstGeom>
        </p:spPr>
        <p:txBody>
          <a:bodyPr anchor="ctr"/>
          <a:lstStyle>
            <a:lvl1pPr marL="0" indent="0" algn="l">
              <a:buNone/>
              <a:defRPr sz="1350">
                <a:solidFill>
                  <a:srgbClr val="DCEFF6"/>
                </a:solidFill>
                <a:latin typeface="Arial" panose="020B0604020202020204" pitchFamily="34" charset="0"/>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 HEADING</a:t>
            </a:r>
            <a:endParaRPr lang="en-GB" dirty="0"/>
          </a:p>
        </p:txBody>
      </p:sp>
      <p:sp>
        <p:nvSpPr>
          <p:cNvPr id="7" name="Picture Placeholder 11"/>
          <p:cNvSpPr>
            <a:spLocks noGrp="1"/>
          </p:cNvSpPr>
          <p:nvPr>
            <p:ph type="pic" sz="quarter" idx="14" hasCustomPrompt="1"/>
          </p:nvPr>
        </p:nvSpPr>
        <p:spPr>
          <a:xfrm>
            <a:off x="575556" y="1815703"/>
            <a:ext cx="3618000" cy="2700000"/>
          </a:xfrm>
          <a:prstGeom prst="rect">
            <a:avLst/>
          </a:prstGeom>
          <a:pattFill prst="pct5">
            <a:fgClr>
              <a:srgbClr val="318390"/>
            </a:fgClr>
            <a:bgClr>
              <a:schemeClr val="bg1"/>
            </a:bgClr>
          </a:pattFill>
        </p:spPr>
        <p:txBody>
          <a:bodyPr/>
          <a:lstStyle>
            <a:lvl1pPr marL="0" indent="0">
              <a:buNone/>
              <a:defRPr sz="1050">
                <a:latin typeface="Arial" panose="020B0604020202020204" pitchFamily="34" charset="0"/>
                <a:cs typeface="Arial" panose="020B0604020202020204" pitchFamily="34" charset="0"/>
              </a:defRPr>
            </a:lvl1pPr>
          </a:lstStyle>
          <a:p>
            <a:r>
              <a:rPr lang="en-GB" dirty="0"/>
              <a:t>Image</a:t>
            </a:r>
          </a:p>
        </p:txBody>
      </p:sp>
      <p:sp>
        <p:nvSpPr>
          <p:cNvPr id="8" name="Text Placeholder 14"/>
          <p:cNvSpPr>
            <a:spLocks noGrp="1"/>
          </p:cNvSpPr>
          <p:nvPr>
            <p:ph type="body" sz="quarter" idx="16"/>
          </p:nvPr>
        </p:nvSpPr>
        <p:spPr>
          <a:xfrm>
            <a:off x="5004048" y="1815704"/>
            <a:ext cx="3618402" cy="2699946"/>
          </a:xfrm>
          <a:prstGeom prst="rect">
            <a:avLst/>
          </a:prstGeom>
        </p:spPr>
        <p:txBody>
          <a:bodyPr/>
          <a:lstStyle>
            <a:lvl1pPr marL="171450" indent="-171450">
              <a:buSzPct val="100000"/>
              <a:buFont typeface="Wingdings" panose="05000000000000000000" pitchFamily="2" charset="2"/>
              <a:buChar char="§"/>
              <a:defRPr sz="1050">
                <a:latin typeface="Arial" panose="020B0604020202020204" pitchFamily="34" charset="0"/>
                <a:cs typeface="Arial" panose="020B0604020202020204" pitchFamily="34" charset="0"/>
              </a:defRPr>
            </a:lvl1pPr>
            <a:lvl2pPr marL="514350" indent="-171450">
              <a:buSzPct val="100000"/>
              <a:buFont typeface="Wingdings" panose="05000000000000000000" pitchFamily="2" charset="2"/>
              <a:buChar char="§"/>
              <a:defRPr sz="900">
                <a:latin typeface="Arial" panose="020B0604020202020204" pitchFamily="34" charset="0"/>
                <a:cs typeface="Arial" panose="020B0604020202020204" pitchFamily="34" charset="0"/>
              </a:defRPr>
            </a:lvl2pPr>
            <a:lvl3pPr marL="857250" indent="-171450">
              <a:buFont typeface="Wingdings" panose="05000000000000000000" pitchFamily="2" charset="2"/>
              <a:buChar char="§"/>
              <a:defRPr/>
            </a:lvl3pPr>
            <a:lvl4pPr marL="1200150" indent="-171450">
              <a:buFont typeface="Wingdings" panose="05000000000000000000" pitchFamily="2" charset="2"/>
              <a:buChar char="§"/>
              <a:defRPr/>
            </a:lvl4pPr>
            <a:lvl5pPr marL="1543050" indent="-171450">
              <a:buFont typeface="Wingdings" panose="05000000000000000000" pitchFamily="2" charset="2"/>
              <a:buChar char="§"/>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61252290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ext - Double Image">
    <p:spTree>
      <p:nvGrpSpPr>
        <p:cNvPr id="1" name=""/>
        <p:cNvGrpSpPr/>
        <p:nvPr/>
      </p:nvGrpSpPr>
      <p:grpSpPr>
        <a:xfrm>
          <a:off x="0" y="0"/>
          <a:ext cx="0" cy="0"/>
          <a:chOff x="0" y="0"/>
          <a:chExt cx="0" cy="0"/>
        </a:xfrm>
      </p:grpSpPr>
      <p:sp>
        <p:nvSpPr>
          <p:cNvPr id="6" name="Title 1"/>
          <p:cNvSpPr>
            <a:spLocks noGrp="1"/>
          </p:cNvSpPr>
          <p:nvPr>
            <p:ph type="ctrTitle" hasCustomPrompt="1"/>
          </p:nvPr>
        </p:nvSpPr>
        <p:spPr>
          <a:xfrm>
            <a:off x="628650" y="217971"/>
            <a:ext cx="6858000" cy="384758"/>
          </a:xfrm>
          <a:prstGeom prst="rect">
            <a:avLst/>
          </a:prstGeom>
        </p:spPr>
        <p:txBody>
          <a:bodyPr anchor="ctr"/>
          <a:lstStyle>
            <a:lvl1pPr algn="l">
              <a:defRPr sz="1800">
                <a:solidFill>
                  <a:schemeClr val="bg1"/>
                </a:solidFill>
                <a:latin typeface="Arial" panose="020B0604020202020204" pitchFamily="34" charset="0"/>
                <a:cs typeface="Arial" panose="020B0604020202020204" pitchFamily="34" charset="0"/>
              </a:defRPr>
            </a:lvl1pPr>
          </a:lstStyle>
          <a:p>
            <a:r>
              <a:rPr lang="en-US" dirty="0"/>
              <a:t>TITLE</a:t>
            </a:r>
            <a:endParaRPr lang="en-GB" dirty="0"/>
          </a:p>
        </p:txBody>
      </p:sp>
      <p:sp>
        <p:nvSpPr>
          <p:cNvPr id="14" name="Subtitle 2"/>
          <p:cNvSpPr>
            <a:spLocks noGrp="1"/>
          </p:cNvSpPr>
          <p:nvPr>
            <p:ph type="subTitle" idx="1" hasCustomPrompt="1"/>
          </p:nvPr>
        </p:nvSpPr>
        <p:spPr>
          <a:xfrm>
            <a:off x="629660" y="661262"/>
            <a:ext cx="6858000" cy="216024"/>
          </a:xfrm>
          <a:prstGeom prst="rect">
            <a:avLst/>
          </a:prstGeom>
        </p:spPr>
        <p:txBody>
          <a:bodyPr anchor="ctr"/>
          <a:lstStyle>
            <a:lvl1pPr marL="0" indent="0" algn="l">
              <a:buNone/>
              <a:defRPr sz="1350">
                <a:solidFill>
                  <a:srgbClr val="DCEFF6"/>
                </a:solidFill>
                <a:latin typeface="Arial" panose="020B0604020202020204" pitchFamily="34" charset="0"/>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 HEADING</a:t>
            </a:r>
            <a:endParaRPr lang="en-GB" dirty="0"/>
          </a:p>
        </p:txBody>
      </p:sp>
      <p:sp>
        <p:nvSpPr>
          <p:cNvPr id="7" name="Picture Placeholder 10"/>
          <p:cNvSpPr>
            <a:spLocks noGrp="1"/>
          </p:cNvSpPr>
          <p:nvPr>
            <p:ph type="pic" sz="quarter" idx="13" hasCustomPrompt="1"/>
          </p:nvPr>
        </p:nvSpPr>
        <p:spPr>
          <a:xfrm>
            <a:off x="5004048" y="1815703"/>
            <a:ext cx="3618402" cy="1241822"/>
          </a:xfrm>
          <a:prstGeom prst="rect">
            <a:avLst/>
          </a:prstGeom>
          <a:pattFill prst="pct5">
            <a:fgClr>
              <a:srgbClr val="318390"/>
            </a:fgClr>
            <a:bgClr>
              <a:schemeClr val="bg1"/>
            </a:bgClr>
          </a:pattFill>
        </p:spPr>
        <p:txBody>
          <a:bodyPr/>
          <a:lstStyle>
            <a:lvl1pPr marL="0" indent="0">
              <a:buNone/>
              <a:defRPr sz="1050">
                <a:solidFill>
                  <a:schemeClr val="tx1"/>
                </a:solidFill>
                <a:latin typeface="Arial" panose="020B0604020202020204" pitchFamily="34" charset="0"/>
                <a:cs typeface="Arial" panose="020B0604020202020204" pitchFamily="34" charset="0"/>
              </a:defRPr>
            </a:lvl1pPr>
          </a:lstStyle>
          <a:p>
            <a:r>
              <a:rPr lang="en-GB" dirty="0"/>
              <a:t>Image</a:t>
            </a:r>
          </a:p>
        </p:txBody>
      </p:sp>
      <p:sp>
        <p:nvSpPr>
          <p:cNvPr id="8" name="Picture Placeholder 12"/>
          <p:cNvSpPr>
            <a:spLocks noGrp="1"/>
          </p:cNvSpPr>
          <p:nvPr>
            <p:ph type="pic" sz="quarter" idx="14" hasCustomPrompt="1"/>
          </p:nvPr>
        </p:nvSpPr>
        <p:spPr>
          <a:xfrm>
            <a:off x="5004048" y="3273828"/>
            <a:ext cx="3618402" cy="1241822"/>
          </a:xfrm>
          <a:prstGeom prst="rect">
            <a:avLst/>
          </a:prstGeom>
          <a:pattFill prst="pct5">
            <a:fgClr>
              <a:srgbClr val="318390"/>
            </a:fgClr>
            <a:bgClr>
              <a:schemeClr val="bg1"/>
            </a:bgClr>
          </a:pattFill>
        </p:spPr>
        <p:txBody>
          <a:bodyPr/>
          <a:lstStyle>
            <a:lvl1pPr marL="0" indent="0">
              <a:buNone/>
              <a:defRPr sz="1050">
                <a:latin typeface="Arial" panose="020B0604020202020204" pitchFamily="34" charset="0"/>
                <a:cs typeface="Arial" panose="020B0604020202020204" pitchFamily="34" charset="0"/>
              </a:defRPr>
            </a:lvl1pPr>
          </a:lstStyle>
          <a:p>
            <a:r>
              <a:rPr lang="en-GB" dirty="0"/>
              <a:t>Image</a:t>
            </a:r>
          </a:p>
        </p:txBody>
      </p:sp>
      <p:sp>
        <p:nvSpPr>
          <p:cNvPr id="9" name="Text Placeholder 14"/>
          <p:cNvSpPr>
            <a:spLocks noGrp="1"/>
          </p:cNvSpPr>
          <p:nvPr>
            <p:ph type="body" sz="quarter" idx="15"/>
          </p:nvPr>
        </p:nvSpPr>
        <p:spPr>
          <a:xfrm>
            <a:off x="575557" y="1815704"/>
            <a:ext cx="3618402" cy="2699946"/>
          </a:xfrm>
          <a:prstGeom prst="rect">
            <a:avLst/>
          </a:prstGeom>
        </p:spPr>
        <p:txBody>
          <a:bodyPr/>
          <a:lstStyle>
            <a:lvl1pPr marL="171450" indent="-171450">
              <a:buSzPct val="100000"/>
              <a:buFont typeface="Wingdings" panose="05000000000000000000" pitchFamily="2" charset="2"/>
              <a:buChar char="§"/>
              <a:defRPr sz="1050">
                <a:latin typeface="Arial" panose="020B0604020202020204" pitchFamily="34" charset="0"/>
                <a:cs typeface="Arial" panose="020B0604020202020204" pitchFamily="34" charset="0"/>
              </a:defRPr>
            </a:lvl1pPr>
            <a:lvl2pPr marL="514350" indent="-171450">
              <a:buSzPct val="100000"/>
              <a:buFont typeface="Wingdings" panose="05000000000000000000" pitchFamily="2" charset="2"/>
              <a:buChar char="§"/>
              <a:defRPr sz="900">
                <a:latin typeface="Arial" panose="020B0604020202020204" pitchFamily="34" charset="0"/>
                <a:cs typeface="Arial" panose="020B0604020202020204" pitchFamily="34" charset="0"/>
              </a:defRPr>
            </a:lvl2pPr>
            <a:lvl3pPr marL="857250" indent="-171450">
              <a:buFont typeface="Wingdings" panose="05000000000000000000" pitchFamily="2" charset="2"/>
              <a:buChar char="§"/>
              <a:defRPr/>
            </a:lvl3pPr>
            <a:lvl4pPr marL="1200150" indent="-171450">
              <a:buFont typeface="Wingdings" panose="05000000000000000000" pitchFamily="2" charset="2"/>
              <a:buChar char="§"/>
              <a:defRPr/>
            </a:lvl4pPr>
            <a:lvl5pPr marL="1543050" indent="-171450">
              <a:buFont typeface="Wingdings" panose="05000000000000000000" pitchFamily="2" charset="2"/>
              <a:buChar char="§"/>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303911721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hart - Text">
    <p:spTree>
      <p:nvGrpSpPr>
        <p:cNvPr id="1" name=""/>
        <p:cNvGrpSpPr/>
        <p:nvPr/>
      </p:nvGrpSpPr>
      <p:grpSpPr>
        <a:xfrm>
          <a:off x="0" y="0"/>
          <a:ext cx="0" cy="0"/>
          <a:chOff x="0" y="0"/>
          <a:chExt cx="0" cy="0"/>
        </a:xfrm>
      </p:grpSpPr>
      <p:sp>
        <p:nvSpPr>
          <p:cNvPr id="3" name="Text Placeholder 14"/>
          <p:cNvSpPr>
            <a:spLocks noGrp="1"/>
          </p:cNvSpPr>
          <p:nvPr>
            <p:ph type="body" sz="quarter" idx="16"/>
          </p:nvPr>
        </p:nvSpPr>
        <p:spPr>
          <a:xfrm>
            <a:off x="5004048" y="1815704"/>
            <a:ext cx="3618402" cy="2699946"/>
          </a:xfrm>
          <a:prstGeom prst="rect">
            <a:avLst/>
          </a:prstGeom>
        </p:spPr>
        <p:txBody>
          <a:bodyPr/>
          <a:lstStyle>
            <a:lvl1pPr marL="171450" indent="-171450">
              <a:buSzPct val="100000"/>
              <a:buFont typeface="Wingdings" panose="05000000000000000000" pitchFamily="2" charset="2"/>
              <a:buChar char="§"/>
              <a:defRPr sz="1050">
                <a:latin typeface="Arial" panose="020B0604020202020204" pitchFamily="34" charset="0"/>
                <a:cs typeface="Arial" panose="020B0604020202020204" pitchFamily="34" charset="0"/>
              </a:defRPr>
            </a:lvl1pPr>
            <a:lvl2pPr marL="514350" indent="-171450">
              <a:buSzPct val="100000"/>
              <a:buFont typeface="Wingdings" panose="05000000000000000000" pitchFamily="2" charset="2"/>
              <a:buChar char="§"/>
              <a:defRPr sz="900">
                <a:latin typeface="Arial" panose="020B0604020202020204" pitchFamily="34" charset="0"/>
                <a:cs typeface="Arial" panose="020B0604020202020204" pitchFamily="34" charset="0"/>
              </a:defRPr>
            </a:lvl2pPr>
            <a:lvl3pPr marL="857250" indent="-171450">
              <a:buFont typeface="Wingdings" panose="05000000000000000000" pitchFamily="2" charset="2"/>
              <a:buChar char="§"/>
              <a:defRPr/>
            </a:lvl3pPr>
            <a:lvl4pPr marL="1200150" indent="-171450">
              <a:buFont typeface="Wingdings" panose="05000000000000000000" pitchFamily="2" charset="2"/>
              <a:buChar char="§"/>
              <a:defRPr/>
            </a:lvl4pPr>
            <a:lvl5pPr marL="1543050" indent="-171450">
              <a:buFont typeface="Wingdings" panose="05000000000000000000" pitchFamily="2" charset="2"/>
              <a:buChar char="§"/>
              <a:defRPr/>
            </a:lvl5pPr>
          </a:lstStyle>
          <a:p>
            <a:pPr lvl="0"/>
            <a:r>
              <a:rPr lang="en-US" dirty="0"/>
              <a:t>Click to edit Master text styles</a:t>
            </a:r>
          </a:p>
          <a:p>
            <a:pPr lvl="1"/>
            <a:r>
              <a:rPr lang="en-US" dirty="0"/>
              <a:t>Second level</a:t>
            </a:r>
          </a:p>
        </p:txBody>
      </p:sp>
      <p:sp>
        <p:nvSpPr>
          <p:cNvPr id="4" name="Chart Placeholder 4"/>
          <p:cNvSpPr>
            <a:spLocks noGrp="1"/>
          </p:cNvSpPr>
          <p:nvPr>
            <p:ph type="chart" sz="quarter" idx="12" hasCustomPrompt="1"/>
          </p:nvPr>
        </p:nvSpPr>
        <p:spPr>
          <a:xfrm>
            <a:off x="575556" y="1815650"/>
            <a:ext cx="3618000" cy="2700000"/>
          </a:xfrm>
          <a:prstGeom prst="rect">
            <a:avLst/>
          </a:prstGeom>
        </p:spPr>
        <p:txBody>
          <a:bodyPr/>
          <a:lstStyle>
            <a:lvl1pPr marL="0" indent="0">
              <a:buNone/>
              <a:defRPr sz="1050">
                <a:latin typeface="Arial" panose="020B0604020202020204" pitchFamily="34" charset="0"/>
                <a:cs typeface="Arial" panose="020B0604020202020204" pitchFamily="34" charset="0"/>
              </a:defRPr>
            </a:lvl1pPr>
          </a:lstStyle>
          <a:p>
            <a:r>
              <a:rPr lang="en-GB" dirty="0"/>
              <a:t>Insert chart</a:t>
            </a:r>
          </a:p>
        </p:txBody>
      </p:sp>
      <p:sp>
        <p:nvSpPr>
          <p:cNvPr id="5" name="Title 1"/>
          <p:cNvSpPr>
            <a:spLocks noGrp="1"/>
          </p:cNvSpPr>
          <p:nvPr>
            <p:ph type="ctrTitle" hasCustomPrompt="1"/>
          </p:nvPr>
        </p:nvSpPr>
        <p:spPr>
          <a:xfrm>
            <a:off x="628650" y="217971"/>
            <a:ext cx="6858000" cy="384758"/>
          </a:xfrm>
          <a:prstGeom prst="rect">
            <a:avLst/>
          </a:prstGeom>
        </p:spPr>
        <p:txBody>
          <a:bodyPr anchor="ctr"/>
          <a:lstStyle>
            <a:lvl1pPr algn="l">
              <a:defRPr sz="1800">
                <a:solidFill>
                  <a:schemeClr val="bg1"/>
                </a:solidFill>
                <a:latin typeface="Arial" panose="020B0604020202020204" pitchFamily="34" charset="0"/>
                <a:cs typeface="Arial" panose="020B0604020202020204" pitchFamily="34" charset="0"/>
              </a:defRPr>
            </a:lvl1pPr>
          </a:lstStyle>
          <a:p>
            <a:r>
              <a:rPr lang="en-US" dirty="0"/>
              <a:t>TITLE</a:t>
            </a:r>
            <a:endParaRPr lang="en-GB" dirty="0"/>
          </a:p>
        </p:txBody>
      </p:sp>
      <p:sp>
        <p:nvSpPr>
          <p:cNvPr id="6" name="Subtitle 2"/>
          <p:cNvSpPr>
            <a:spLocks noGrp="1"/>
          </p:cNvSpPr>
          <p:nvPr>
            <p:ph type="subTitle" idx="1" hasCustomPrompt="1"/>
          </p:nvPr>
        </p:nvSpPr>
        <p:spPr>
          <a:xfrm>
            <a:off x="629660" y="661262"/>
            <a:ext cx="6858000" cy="216024"/>
          </a:xfrm>
          <a:prstGeom prst="rect">
            <a:avLst/>
          </a:prstGeom>
        </p:spPr>
        <p:txBody>
          <a:bodyPr anchor="ctr"/>
          <a:lstStyle>
            <a:lvl1pPr marL="0" indent="0" algn="l">
              <a:buNone/>
              <a:defRPr sz="1350">
                <a:solidFill>
                  <a:srgbClr val="DCEFF6"/>
                </a:solidFill>
                <a:latin typeface="Arial" panose="020B0604020202020204" pitchFamily="34" charset="0"/>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 HEADING</a:t>
            </a:r>
            <a:endParaRPr lang="en-GB" dirty="0"/>
          </a:p>
        </p:txBody>
      </p:sp>
    </p:spTree>
    <p:extLst>
      <p:ext uri="{BB962C8B-B14F-4D97-AF65-F5344CB8AC3E}">
        <p14:creationId xmlns:p14="http://schemas.microsoft.com/office/powerpoint/2010/main" val="346224870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sp>
        <p:nvSpPr>
          <p:cNvPr id="10" name="Text Placeholder 9"/>
          <p:cNvSpPr>
            <a:spLocks noGrp="1"/>
          </p:cNvSpPr>
          <p:nvPr>
            <p:ph type="body" sz="quarter" idx="11"/>
          </p:nvPr>
        </p:nvSpPr>
        <p:spPr>
          <a:xfrm>
            <a:off x="1" y="1764372"/>
            <a:ext cx="9143999" cy="1620180"/>
          </a:xfrm>
          <a:prstGeom prst="rect">
            <a:avLst/>
          </a:prstGeom>
          <a:solidFill>
            <a:schemeClr val="tx1">
              <a:alpha val="85000"/>
            </a:schemeClr>
          </a:solidFill>
        </p:spPr>
        <p:txBody>
          <a:bodyPr anchor="ctr"/>
          <a:lstStyle>
            <a:lvl1pPr algn="ctr">
              <a:defRPr sz="1350">
                <a:latin typeface="Arial" panose="020B0604020202020204" pitchFamily="34" charset="0"/>
                <a:cs typeface="Arial" panose="020B0604020202020204" pitchFamily="34" charset="0"/>
              </a:defRPr>
            </a:lvl1pPr>
          </a:lstStyle>
          <a:p>
            <a:pPr lvl="0"/>
            <a:endParaRPr lang="en-US" dirty="0"/>
          </a:p>
          <a:p>
            <a:pPr lvl="0"/>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12360" y="4305366"/>
            <a:ext cx="1235011" cy="583219"/>
          </a:xfrm>
          <a:prstGeom prst="rect">
            <a:avLst/>
          </a:prstGeom>
        </p:spPr>
      </p:pic>
      <p:pic>
        <p:nvPicPr>
          <p:cNvPr id="12" name="Picture 11"/>
          <p:cNvPicPr>
            <a:picLocks noChangeAspect="1"/>
          </p:cNvPicPr>
          <p:nvPr userDrawn="1"/>
        </p:nvPicPr>
        <p:blipFill>
          <a:blip r:embed="rId3"/>
          <a:stretch>
            <a:fillRect/>
          </a:stretch>
        </p:blipFill>
        <p:spPr>
          <a:xfrm>
            <a:off x="-8263" y="4137925"/>
            <a:ext cx="9144793" cy="823031"/>
          </a:xfrm>
          <a:prstGeom prst="rect">
            <a:avLst/>
          </a:prstGeom>
        </p:spPr>
      </p:pic>
    </p:spTree>
    <p:extLst>
      <p:ext uri="{BB962C8B-B14F-4D97-AF65-F5344CB8AC3E}">
        <p14:creationId xmlns:p14="http://schemas.microsoft.com/office/powerpoint/2010/main" val="177073901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ext only">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28650" y="217971"/>
            <a:ext cx="6858000" cy="384758"/>
          </a:xfrm>
          <a:prstGeom prst="rect">
            <a:avLst/>
          </a:prstGeom>
        </p:spPr>
        <p:txBody>
          <a:bodyPr anchor="ctr"/>
          <a:lstStyle>
            <a:lvl1pPr algn="l">
              <a:defRPr sz="1800">
                <a:solidFill>
                  <a:schemeClr val="bg1"/>
                </a:solidFill>
                <a:latin typeface="Arial" panose="020B0604020202020204" pitchFamily="34" charset="0"/>
                <a:cs typeface="Arial" panose="020B0604020202020204" pitchFamily="34" charset="0"/>
              </a:defRPr>
            </a:lvl1pPr>
          </a:lstStyle>
          <a:p>
            <a:r>
              <a:rPr lang="en-US" dirty="0"/>
              <a:t>TITLE</a:t>
            </a:r>
            <a:endParaRPr lang="en-GB" dirty="0"/>
          </a:p>
        </p:txBody>
      </p:sp>
      <p:sp>
        <p:nvSpPr>
          <p:cNvPr id="3" name="Subtitle 2"/>
          <p:cNvSpPr>
            <a:spLocks noGrp="1"/>
          </p:cNvSpPr>
          <p:nvPr>
            <p:ph type="subTitle" idx="1" hasCustomPrompt="1"/>
          </p:nvPr>
        </p:nvSpPr>
        <p:spPr>
          <a:xfrm>
            <a:off x="629660" y="661262"/>
            <a:ext cx="6858000" cy="216024"/>
          </a:xfrm>
          <a:prstGeom prst="rect">
            <a:avLst/>
          </a:prstGeom>
        </p:spPr>
        <p:txBody>
          <a:bodyPr anchor="ctr"/>
          <a:lstStyle>
            <a:lvl1pPr marL="0" indent="0" algn="l">
              <a:buNone/>
              <a:defRPr sz="1350">
                <a:solidFill>
                  <a:srgbClr val="DCEFF6"/>
                </a:solidFill>
                <a:latin typeface="Arial" panose="020B0604020202020204" pitchFamily="34" charset="0"/>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 HEADING</a:t>
            </a:r>
            <a:endParaRPr lang="en-GB" dirty="0"/>
          </a:p>
        </p:txBody>
      </p:sp>
      <p:sp>
        <p:nvSpPr>
          <p:cNvPr id="5" name="Text Placeholder 7"/>
          <p:cNvSpPr>
            <a:spLocks noGrp="1"/>
          </p:cNvSpPr>
          <p:nvPr>
            <p:ph type="body" sz="quarter" idx="10"/>
          </p:nvPr>
        </p:nvSpPr>
        <p:spPr>
          <a:xfrm>
            <a:off x="575556" y="1815667"/>
            <a:ext cx="8046894" cy="2700000"/>
          </a:xfrm>
          <a:prstGeom prst="rect">
            <a:avLst/>
          </a:prstGeom>
        </p:spPr>
        <p:txBody>
          <a:bodyPr/>
          <a:lstStyle>
            <a:lvl1pPr marL="171450" indent="-171450">
              <a:buFont typeface="Wingdings" panose="05000000000000000000" pitchFamily="2" charset="2"/>
              <a:buChar char="§"/>
              <a:defRPr sz="1050">
                <a:latin typeface="Arial" panose="020B0604020202020204" pitchFamily="34" charset="0"/>
                <a:cs typeface="Arial" panose="020B0604020202020204" pitchFamily="34" charset="0"/>
              </a:defRPr>
            </a:lvl1pPr>
            <a:lvl2pPr marL="514350" indent="-171450">
              <a:buFont typeface="Wingdings" panose="05000000000000000000" pitchFamily="2" charset="2"/>
              <a:buChar char="§"/>
              <a:defRPr sz="900">
                <a:latin typeface="Arial" panose="020B0604020202020204" pitchFamily="34" charset="0"/>
                <a:cs typeface="Arial" panose="020B0604020202020204" pitchFamily="34" charset="0"/>
              </a:defRPr>
            </a:lvl2pPr>
            <a:lvl3pPr>
              <a:defRPr sz="900">
                <a:latin typeface="Arial" panose="020B0604020202020204" pitchFamily="34" charset="0"/>
                <a:cs typeface="Arial" panose="020B0604020202020204" pitchFamily="34" charset="0"/>
              </a:defRPr>
            </a:lvl3pPr>
            <a:lvl4pPr>
              <a:defRPr sz="900">
                <a:latin typeface="Arial" panose="020B0604020202020204" pitchFamily="34" charset="0"/>
                <a:cs typeface="Arial" panose="020B0604020202020204" pitchFamily="34" charset="0"/>
              </a:defRPr>
            </a:lvl4pPr>
            <a:lvl5pPr>
              <a:defRPr sz="90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228797287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28650" y="217971"/>
            <a:ext cx="6858000" cy="384758"/>
          </a:xfrm>
          <a:prstGeom prst="rect">
            <a:avLst/>
          </a:prstGeom>
        </p:spPr>
        <p:txBody>
          <a:bodyPr anchor="ctr"/>
          <a:lstStyle>
            <a:lvl1pPr algn="l">
              <a:defRPr sz="1800">
                <a:solidFill>
                  <a:schemeClr val="bg1"/>
                </a:solidFill>
                <a:latin typeface="Arial" panose="020B0604020202020204" pitchFamily="34" charset="0"/>
                <a:cs typeface="Arial" panose="020B0604020202020204" pitchFamily="34" charset="0"/>
              </a:defRPr>
            </a:lvl1pPr>
          </a:lstStyle>
          <a:p>
            <a:r>
              <a:rPr lang="en-US" dirty="0"/>
              <a:t>TITLE</a:t>
            </a:r>
            <a:endParaRPr lang="en-GB" dirty="0"/>
          </a:p>
        </p:txBody>
      </p:sp>
      <p:sp>
        <p:nvSpPr>
          <p:cNvPr id="3" name="Subtitle 2"/>
          <p:cNvSpPr>
            <a:spLocks noGrp="1"/>
          </p:cNvSpPr>
          <p:nvPr>
            <p:ph type="subTitle" idx="1" hasCustomPrompt="1"/>
          </p:nvPr>
        </p:nvSpPr>
        <p:spPr>
          <a:xfrm>
            <a:off x="629660" y="661262"/>
            <a:ext cx="6858000" cy="216024"/>
          </a:xfrm>
          <a:prstGeom prst="rect">
            <a:avLst/>
          </a:prstGeom>
        </p:spPr>
        <p:txBody>
          <a:bodyPr anchor="ctr"/>
          <a:lstStyle>
            <a:lvl1pPr marL="0" indent="0" algn="l">
              <a:buNone/>
              <a:defRPr sz="1350">
                <a:solidFill>
                  <a:srgbClr val="DCEFF6"/>
                </a:solidFill>
                <a:latin typeface="Arial" panose="020B0604020202020204" pitchFamily="34" charset="0"/>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 HEADING</a:t>
            </a:r>
            <a:endParaRPr lang="en-GB" dirty="0"/>
          </a:p>
        </p:txBody>
      </p:sp>
      <p:sp>
        <p:nvSpPr>
          <p:cNvPr id="5" name="Text Placeholder 7"/>
          <p:cNvSpPr>
            <a:spLocks noGrp="1"/>
          </p:cNvSpPr>
          <p:nvPr>
            <p:ph type="body" sz="quarter" idx="10"/>
          </p:nvPr>
        </p:nvSpPr>
        <p:spPr>
          <a:xfrm>
            <a:off x="575556" y="1815667"/>
            <a:ext cx="8046894" cy="2700000"/>
          </a:xfrm>
          <a:prstGeom prst="rect">
            <a:avLst/>
          </a:prstGeom>
        </p:spPr>
        <p:txBody>
          <a:bodyPr/>
          <a:lstStyle>
            <a:lvl1pPr marL="171450" indent="-171450">
              <a:buFont typeface="Wingdings" panose="05000000000000000000" pitchFamily="2" charset="2"/>
              <a:buChar char="§"/>
              <a:defRPr sz="1050">
                <a:latin typeface="Arial" panose="020B0604020202020204" pitchFamily="34" charset="0"/>
                <a:cs typeface="Arial" panose="020B0604020202020204" pitchFamily="34" charset="0"/>
              </a:defRPr>
            </a:lvl1pPr>
            <a:lvl2pPr marL="514350" indent="-171450">
              <a:buFont typeface="Wingdings" panose="05000000000000000000" pitchFamily="2" charset="2"/>
              <a:buChar char="§"/>
              <a:defRPr sz="900">
                <a:latin typeface="Arial" panose="020B0604020202020204" pitchFamily="34" charset="0"/>
                <a:cs typeface="Arial" panose="020B0604020202020204" pitchFamily="34" charset="0"/>
              </a:defRPr>
            </a:lvl2pPr>
            <a:lvl3pPr>
              <a:defRPr sz="900">
                <a:latin typeface="Arial" panose="020B0604020202020204" pitchFamily="34" charset="0"/>
                <a:cs typeface="Arial" panose="020B0604020202020204" pitchFamily="34" charset="0"/>
              </a:defRPr>
            </a:lvl3pPr>
            <a:lvl4pPr>
              <a:defRPr sz="900">
                <a:latin typeface="Arial" panose="020B0604020202020204" pitchFamily="34" charset="0"/>
                <a:cs typeface="Arial" panose="020B0604020202020204" pitchFamily="34" charset="0"/>
              </a:defRPr>
            </a:lvl4pPr>
            <a:lvl5pPr>
              <a:defRPr sz="90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40541931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933249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01646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750" i="1">
                <a:solidFill>
                  <a:srgbClr val="393A39"/>
                </a:solidFill>
              </a:defRPr>
            </a:lvl1pPr>
            <a:lvl2pPr marL="457200" indent="0">
              <a:buNone/>
              <a:defRPr/>
            </a:lvl2pPr>
            <a:lvl3pPr marL="914400" indent="0">
              <a:buNone/>
              <a:defRPr/>
            </a:lvl3pPr>
          </a:lstStyle>
          <a:p>
            <a:pPr lvl="0"/>
            <a:r>
              <a:rPr lang="en-US"/>
              <a:t>Edit Master text styles</a:t>
            </a:r>
          </a:p>
        </p:txBody>
      </p:sp>
    </p:spTree>
    <p:extLst>
      <p:ext uri="{BB962C8B-B14F-4D97-AF65-F5344CB8AC3E}">
        <p14:creationId xmlns:p14="http://schemas.microsoft.com/office/powerpoint/2010/main" val="1836104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2000">
                <a:latin typeface="Lato" panose="020F0502020204030203" pitchFamily="34" charset="0"/>
              </a:defRPr>
            </a:lvl4pPr>
            <a:lvl5pPr marL="1828800"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8" y="1543050"/>
            <a:ext cx="2949575" cy="2859088"/>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7"/>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41558569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theme" Target="../theme/theme10.xml"/><Relationship Id="rId1" Type="http://schemas.openxmlformats.org/officeDocument/2006/relationships/slideLayout" Target="../slideLayouts/slideLayout4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image" Target="../media/image1.jp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heme" Target="../theme/theme2.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image" Target="../media/image1.jpg"/><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theme" Target="../theme/theme3.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4.xml"/><Relationship Id="rId1" Type="http://schemas.openxmlformats.org/officeDocument/2006/relationships/slideLayout" Target="../slideLayouts/slideLayout31.xml"/><Relationship Id="rId4" Type="http://schemas.openxmlformats.org/officeDocument/2006/relationships/image" Target="../media/image3.png"/></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33.xml"/><Relationship Id="rId1" Type="http://schemas.openxmlformats.org/officeDocument/2006/relationships/slideLayout" Target="../slideLayouts/slideLayout32.xml"/><Relationship Id="rId5" Type="http://schemas.openxmlformats.org/officeDocument/2006/relationships/image" Target="../media/image5.png"/><Relationship Id="rId4" Type="http://schemas.openxmlformats.org/officeDocument/2006/relationships/image" Target="../media/image4.png"/></Relationships>
</file>

<file path=ppt/slideMasters/_rels/slideMaster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36.xml"/><Relationship Id="rId7" Type="http://schemas.openxmlformats.org/officeDocument/2006/relationships/image" Target="../media/image5.png"/><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theme" Target="../theme/theme6.xml"/><Relationship Id="rId5" Type="http://schemas.openxmlformats.org/officeDocument/2006/relationships/slideLayout" Target="../slideLayouts/slideLayout38.xml"/><Relationship Id="rId4" Type="http://schemas.openxmlformats.org/officeDocument/2006/relationships/slideLayout" Target="../slideLayouts/slideLayout37.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41.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image" Target="../media/image5.png"/><Relationship Id="rId5" Type="http://schemas.openxmlformats.org/officeDocument/2006/relationships/theme" Target="../theme/theme7.xml"/><Relationship Id="rId4" Type="http://schemas.openxmlformats.org/officeDocument/2006/relationships/slideLayout" Target="../slideLayouts/slideLayout42.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45.xml"/><Relationship Id="rId7" Type="http://schemas.openxmlformats.org/officeDocument/2006/relationships/image" Target="../media/image6.png"/><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image" Target="../media/image5.png"/><Relationship Id="rId5" Type="http://schemas.openxmlformats.org/officeDocument/2006/relationships/theme" Target="../theme/theme8.xml"/><Relationship Id="rId4" Type="http://schemas.openxmlformats.org/officeDocument/2006/relationships/slideLayout" Target="../slideLayouts/slideLayout46.xml"/></Relationships>
</file>

<file path=ppt/slideMasters/_rels/slideMaster9.xml.rels><?xml version="1.0" encoding="UTF-8" standalone="yes"?>
<Relationships xmlns="http://schemas.openxmlformats.org/package/2006/relationships"><Relationship Id="rId3" Type="http://schemas.openxmlformats.org/officeDocument/2006/relationships/theme" Target="../theme/theme9.xml"/><Relationship Id="rId2" Type="http://schemas.openxmlformats.org/officeDocument/2006/relationships/slideLayout" Target="../slideLayouts/slideLayout48.xml"/><Relationship Id="rId1" Type="http://schemas.openxmlformats.org/officeDocument/2006/relationships/slideLayout" Target="../slideLayouts/slideLayout47.xml"/><Relationship Id="rId5" Type="http://schemas.openxmlformats.org/officeDocument/2006/relationships/image" Target="../media/image8.png"/><Relationship Id="rId4" Type="http://schemas.openxmlformats.org/officeDocument/2006/relationships/image" Target="../media/image7.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67" r:id="rId2"/>
    <p:sldLayoutId id="2147483654" r:id="rId3"/>
    <p:sldLayoutId id="2147483655" r:id="rId4"/>
    <p:sldLayoutId id="2147483657" r:id="rId5"/>
    <p:sldLayoutId id="2147483658" r:id="rId6"/>
    <p:sldLayoutId id="2147483666" r:id="rId7"/>
    <p:sldLayoutId id="2147483660" r:id="rId8"/>
    <p:sldLayoutId id="2147483668" r:id="rId9"/>
    <p:sldLayoutId id="2147483664" r:id="rId10"/>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228600" indent="-228600" algn="l" defTabSz="914400"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685800" indent="-228600" algn="l" defTabSz="914400" rtl="0" eaLnBrk="1" latinLnBrk="0" hangingPunct="1">
        <a:lnSpc>
          <a:spcPct val="100000"/>
        </a:lnSpc>
        <a:spcBef>
          <a:spcPts val="500"/>
        </a:spcBef>
        <a:buFont typeface="STIXGeneral-Regular" pitchFamily="2" charset="2"/>
        <a:buChar char="⎯"/>
        <a:defRPr sz="1400" kern="1200">
          <a:solidFill>
            <a:srgbClr val="393A39"/>
          </a:solidFill>
          <a:latin typeface="Lato" panose="020F0502020204030203" pitchFamily="34" charset="0"/>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 y="0"/>
            <a:ext cx="9145637" cy="1395768"/>
          </a:xfrm>
          <a:prstGeom prst="rect">
            <a:avLst/>
          </a:prstGeom>
        </p:spPr>
      </p:pic>
    </p:spTree>
    <p:extLst>
      <p:ext uri="{BB962C8B-B14F-4D97-AF65-F5344CB8AC3E}">
        <p14:creationId xmlns:p14="http://schemas.microsoft.com/office/powerpoint/2010/main" val="3724653878"/>
      </p:ext>
    </p:extLst>
  </p:cSld>
  <p:clrMap bg1="lt1" tx1="dk1" bg2="lt2" tx2="dk2" accent1="accent1" accent2="accent2" accent3="accent3" accent4="accent4" accent5="accent5" accent6="accent6" hlink="hlink" folHlink="folHlink"/>
  <p:sldLayoutIdLst>
    <p:sldLayoutId id="2147483720" r:id="rId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727512682"/>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228600" indent="-228600" algn="l" defTabSz="914400"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685800" indent="-228600" algn="l" defTabSz="914400" rtl="0" eaLnBrk="1" latinLnBrk="0" hangingPunct="1">
        <a:lnSpc>
          <a:spcPct val="100000"/>
        </a:lnSpc>
        <a:spcBef>
          <a:spcPts val="500"/>
        </a:spcBef>
        <a:buFont typeface="STIXGeneral-Regular" pitchFamily="2" charset="2"/>
        <a:buChar char="⎯"/>
        <a:defRPr sz="1400" kern="1200">
          <a:solidFill>
            <a:srgbClr val="393A39"/>
          </a:solidFill>
          <a:latin typeface="Lato" panose="020F0502020204030203" pitchFamily="34" charset="0"/>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1"/>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6380654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Lst>
  <p:txStyles>
    <p:titleStyle>
      <a:lvl1pPr algn="l" defTabSz="914378"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228594" indent="-228594" algn="l" defTabSz="914378"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685783" indent="-228594" algn="l" defTabSz="914378" rtl="0" eaLnBrk="1" latinLnBrk="0" hangingPunct="1">
        <a:lnSpc>
          <a:spcPct val="100000"/>
        </a:lnSpc>
        <a:spcBef>
          <a:spcPts val="500"/>
        </a:spcBef>
        <a:buFont typeface="STIXGeneral-Regular" pitchFamily="2" charset="2"/>
        <a:buChar char="⎯"/>
        <a:defRPr sz="1400" kern="1200">
          <a:solidFill>
            <a:srgbClr val="393A39"/>
          </a:solidFill>
          <a:latin typeface="Lato" panose="020F0502020204030203" pitchFamily="34" charset="0"/>
          <a:ea typeface="+mn-ea"/>
          <a:cs typeface="+mn-cs"/>
        </a:defRPr>
      </a:lvl2pPr>
      <a:lvl3pPr marL="1142972" indent="-228594" algn="l" defTabSz="914378"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object 2"/>
          <p:cNvSpPr>
            <a:spLocks noChangeAspect="1"/>
          </p:cNvSpPr>
          <p:nvPr userDrawn="1"/>
        </p:nvSpPr>
        <p:spPr>
          <a:xfrm>
            <a:off x="0" y="-1623"/>
            <a:ext cx="9144000" cy="5143500"/>
          </a:xfrm>
          <a:prstGeom prst="rect">
            <a:avLst/>
          </a:prstGeom>
          <a:blipFill>
            <a:blip r:embed="rId3" cstate="print">
              <a:extLst>
                <a:ext uri="{28A0092B-C50C-407E-A947-70E740481C1C}">
                  <a14:useLocalDpi xmlns:a14="http://schemas.microsoft.com/office/drawing/2010/main"/>
                </a:ext>
              </a:extLst>
            </a:blip>
            <a:stretch>
              <a:fillRect/>
            </a:stretch>
          </a:blipFill>
        </p:spPr>
        <p:txBody>
          <a:bodyPr wrap="square" lIns="0" tIns="0" rIns="0" bIns="0" rtlCol="0"/>
          <a:lstStyle/>
          <a:p>
            <a:pPr marL="0" marR="0" lvl="0" indent="0" defTabSz="685800" eaLnBrk="1" fontAlgn="auto" latinLnBrk="0" hangingPunct="1">
              <a:lnSpc>
                <a:spcPct val="100000"/>
              </a:lnSpc>
              <a:spcBef>
                <a:spcPts val="0"/>
              </a:spcBef>
              <a:spcAft>
                <a:spcPts val="0"/>
              </a:spcAft>
              <a:buClrTx/>
              <a:buSzTx/>
              <a:buFontTx/>
              <a:buNone/>
              <a:tabLst/>
              <a:defRPr/>
            </a:pPr>
            <a:endParaRPr kumimoji="0" sz="1350" b="0" i="0" u="none" strike="noStrike" kern="0" cap="none" spc="0" normalizeH="0" baseline="0" noProof="0" dirty="0">
              <a:ln>
                <a:noFill/>
              </a:ln>
              <a:solidFill>
                <a:prstClr val="black"/>
              </a:solidFill>
              <a:effectLst/>
              <a:uLnTx/>
              <a:uFillTx/>
            </a:endParaRPr>
          </a:p>
        </p:txBody>
      </p:sp>
      <p:pic>
        <p:nvPicPr>
          <p:cNvPr id="9" name="Picture 8"/>
          <p:cNvPicPr>
            <a:picLocks noChangeAspect="1"/>
          </p:cNvPicPr>
          <p:nvPr userDrawn="1"/>
        </p:nvPicPr>
        <p:blipFill>
          <a:blip r:embed="rId4"/>
          <a:stretch>
            <a:fillRect/>
          </a:stretch>
        </p:blipFill>
        <p:spPr>
          <a:xfrm>
            <a:off x="3883891" y="1"/>
            <a:ext cx="1376217" cy="1371194"/>
          </a:xfrm>
          <a:prstGeom prst="rect">
            <a:avLst/>
          </a:prstGeom>
        </p:spPr>
      </p:pic>
    </p:spTree>
    <p:extLst>
      <p:ext uri="{BB962C8B-B14F-4D97-AF65-F5344CB8AC3E}">
        <p14:creationId xmlns:p14="http://schemas.microsoft.com/office/powerpoint/2010/main" val="963489770"/>
      </p:ext>
    </p:extLst>
  </p:cSld>
  <p:clrMap bg1="lt1" tx1="dk1" bg2="lt2" tx2="dk2" accent1="accent1" accent2="accent2" accent3="accent3" accent4="accent4" accent5="accent5" accent6="accent6" hlink="hlink" folHlink="folHlink"/>
  <p:sldLayoutIdLst>
    <p:sldLayoutId id="2147483696" r:id="rId1"/>
  </p:sldLayoutIdLst>
  <p:txStyles>
    <p:titleStyle>
      <a:lvl1pPr algn="ctr" defTabSz="685800" rtl="0" eaLnBrk="1" latinLnBrk="0" hangingPunct="1">
        <a:spcBef>
          <a:spcPct val="0"/>
        </a:spcBef>
        <a:buNone/>
        <a:defRPr sz="3300" b="1" kern="1200" baseline="0">
          <a:solidFill>
            <a:schemeClr val="bg1"/>
          </a:solidFill>
          <a:latin typeface="+mj-lt"/>
          <a:ea typeface="+mj-ea"/>
          <a:cs typeface="+mj-cs"/>
        </a:defRPr>
      </a:lvl1pPr>
    </p:titleStyle>
    <p:bodyStyle>
      <a:lvl1pPr marL="0" indent="0" algn="ctr" defTabSz="685800" rtl="0" eaLnBrk="1" latinLnBrk="0" hangingPunct="1">
        <a:spcBef>
          <a:spcPct val="20000"/>
        </a:spcBef>
        <a:buFont typeface="Arial" pitchFamily="34" charset="0"/>
        <a:buNone/>
        <a:defRPr sz="1800" kern="1200">
          <a:solidFill>
            <a:schemeClr val="bg1"/>
          </a:solidFill>
          <a:latin typeface="+mn-lt"/>
          <a:ea typeface="+mn-ea"/>
          <a:cs typeface="+mn-cs"/>
        </a:defRPr>
      </a:lvl1pPr>
      <a:lvl2pPr marL="557213" indent="-214313"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rot="10800000" flipH="1">
            <a:off x="0" y="3747732"/>
            <a:ext cx="9144000" cy="1398566"/>
          </a:xfrm>
          <a:prstGeom prst="rect">
            <a:avLst/>
          </a:prstGeom>
        </p:spPr>
      </p:pic>
      <p:pic>
        <p:nvPicPr>
          <p:cNvPr id="8" name="Picture 7"/>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flipH="1">
            <a:off x="1" y="0"/>
            <a:ext cx="9145637" cy="1395768"/>
          </a:xfrm>
          <a:prstGeom prst="rect">
            <a:avLst/>
          </a:prstGeom>
        </p:spPr>
      </p:pic>
      <p:cxnSp>
        <p:nvCxnSpPr>
          <p:cNvPr id="10" name="Straight Connector 9"/>
          <p:cNvCxnSpPr/>
          <p:nvPr userDrawn="1"/>
        </p:nvCxnSpPr>
        <p:spPr>
          <a:xfrm>
            <a:off x="1455855" y="1484644"/>
            <a:ext cx="0" cy="2185517"/>
          </a:xfrm>
          <a:prstGeom prst="line">
            <a:avLst/>
          </a:prstGeom>
          <a:noFill/>
          <a:ln w="12700" cap="flat" cmpd="sng" algn="ctr">
            <a:solidFill>
              <a:srgbClr val="318390"/>
            </a:solidFill>
            <a:prstDash val="solid"/>
            <a:miter lim="800000"/>
          </a:ln>
          <a:effectLst/>
        </p:spPr>
      </p:cxnSp>
    </p:spTree>
    <p:extLst>
      <p:ext uri="{BB962C8B-B14F-4D97-AF65-F5344CB8AC3E}">
        <p14:creationId xmlns:p14="http://schemas.microsoft.com/office/powerpoint/2010/main" val="1922227618"/>
      </p:ext>
    </p:extLst>
  </p:cSld>
  <p:clrMap bg1="lt1" tx1="dk1" bg2="lt2" tx2="dk2" accent1="accent1" accent2="accent2" accent3="accent3" accent4="accent4" accent5="accent5" accent6="accent6" hlink="hlink" folHlink="folHlink"/>
  <p:sldLayoutIdLst>
    <p:sldLayoutId id="2147483698" r:id="rId1"/>
    <p:sldLayoutId id="2147483699" r:id="rId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flipH="1">
            <a:off x="1" y="0"/>
            <a:ext cx="9145637" cy="1395768"/>
          </a:xfrm>
          <a:prstGeom prst="rect">
            <a:avLst/>
          </a:prstGeom>
        </p:spPr>
      </p:pic>
      <p:pic>
        <p:nvPicPr>
          <p:cNvPr id="4" name="Picture 3"/>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8082390" y="249493"/>
            <a:ext cx="810000" cy="557789"/>
          </a:xfrm>
          <a:prstGeom prst="rect">
            <a:avLst/>
          </a:prstGeom>
        </p:spPr>
      </p:pic>
    </p:spTree>
    <p:extLst>
      <p:ext uri="{BB962C8B-B14F-4D97-AF65-F5344CB8AC3E}">
        <p14:creationId xmlns:p14="http://schemas.microsoft.com/office/powerpoint/2010/main" val="214229911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flipH="1">
            <a:off x="1" y="0"/>
            <a:ext cx="9145637" cy="1395768"/>
          </a:xfrm>
          <a:prstGeom prst="rect">
            <a:avLst/>
          </a:prstGeom>
        </p:spPr>
      </p:pic>
      <p:cxnSp>
        <p:nvCxnSpPr>
          <p:cNvPr id="8" name="Straight Connector 7"/>
          <p:cNvCxnSpPr/>
          <p:nvPr userDrawn="1"/>
        </p:nvCxnSpPr>
        <p:spPr>
          <a:xfrm>
            <a:off x="4572251" y="1466153"/>
            <a:ext cx="0" cy="3240000"/>
          </a:xfrm>
          <a:prstGeom prst="line">
            <a:avLst/>
          </a:prstGeom>
          <a:noFill/>
          <a:ln w="6350" cap="flat" cmpd="sng" algn="ctr">
            <a:solidFill>
              <a:srgbClr val="318390"/>
            </a:solidFill>
            <a:prstDash val="solid"/>
            <a:miter lim="800000"/>
          </a:ln>
          <a:effectLst/>
        </p:spPr>
      </p:cxnSp>
    </p:spTree>
    <p:extLst>
      <p:ext uri="{BB962C8B-B14F-4D97-AF65-F5344CB8AC3E}">
        <p14:creationId xmlns:p14="http://schemas.microsoft.com/office/powerpoint/2010/main" val="1916938856"/>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flipH="1">
            <a:off x="1" y="0"/>
            <a:ext cx="9145637" cy="1395768"/>
          </a:xfrm>
          <a:prstGeom prst="rect">
            <a:avLst/>
          </a:prstGeom>
        </p:spPr>
      </p:pic>
      <p:cxnSp>
        <p:nvCxnSpPr>
          <p:cNvPr id="8" name="Straight Connector 7"/>
          <p:cNvCxnSpPr/>
          <p:nvPr userDrawn="1"/>
        </p:nvCxnSpPr>
        <p:spPr>
          <a:xfrm>
            <a:off x="4572251" y="1466153"/>
            <a:ext cx="0" cy="3240000"/>
          </a:xfrm>
          <a:prstGeom prst="line">
            <a:avLst/>
          </a:prstGeom>
          <a:noFill/>
          <a:ln w="6350" cap="flat" cmpd="sng" algn="ctr">
            <a:solidFill>
              <a:srgbClr val="318390"/>
            </a:solidFill>
            <a:prstDash val="solid"/>
            <a:miter lim="800000"/>
          </a:ln>
          <a:effectLst/>
        </p:spPr>
      </p:cxnSp>
      <p:pic>
        <p:nvPicPr>
          <p:cNvPr id="4" name="Picture 3"/>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082390" y="249493"/>
            <a:ext cx="810000" cy="557789"/>
          </a:xfrm>
          <a:prstGeom prst="rect">
            <a:avLst/>
          </a:prstGeom>
        </p:spPr>
      </p:pic>
    </p:spTree>
    <p:extLst>
      <p:ext uri="{BB962C8B-B14F-4D97-AF65-F5344CB8AC3E}">
        <p14:creationId xmlns:p14="http://schemas.microsoft.com/office/powerpoint/2010/main" val="1173638821"/>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0" y="-6350"/>
            <a:ext cx="9144000" cy="5149850"/>
          </a:xfrm>
          <a:prstGeom prst="rect">
            <a:avLst/>
          </a:prstGeom>
        </p:spPr>
      </p:pic>
      <p:sp>
        <p:nvSpPr>
          <p:cNvPr id="8" name="object 3"/>
          <p:cNvSpPr/>
          <p:nvPr userDrawn="1"/>
        </p:nvSpPr>
        <p:spPr>
          <a:xfrm>
            <a:off x="3947622" y="1"/>
            <a:ext cx="1248756" cy="1249832"/>
          </a:xfrm>
          <a:prstGeom prst="rect">
            <a:avLst/>
          </a:prstGeom>
          <a:blipFill>
            <a:blip r:embed="rId5" cstate="print"/>
            <a:stretch>
              <a:fillRect/>
            </a:stretch>
          </a:blipFill>
        </p:spPr>
        <p:txBody>
          <a:bodyPr wrap="square" lIns="0" tIns="0" rIns="0" bIns="0" rtlCol="0"/>
          <a:lstStyle/>
          <a:p>
            <a:endParaRPr sz="1350"/>
          </a:p>
        </p:txBody>
      </p:sp>
    </p:spTree>
    <p:extLst>
      <p:ext uri="{BB962C8B-B14F-4D97-AF65-F5344CB8AC3E}">
        <p14:creationId xmlns:p14="http://schemas.microsoft.com/office/powerpoint/2010/main" val="3959172338"/>
      </p:ext>
    </p:extLst>
  </p:cSld>
  <p:clrMap bg1="lt1" tx1="dk1" bg2="lt2" tx2="dk2" accent1="accent1" accent2="accent2" accent3="accent3" accent4="accent4" accent5="accent5" accent6="accent6" hlink="hlink" folHlink="folHlink"/>
  <p:sldLayoutIdLst>
    <p:sldLayoutId id="2147483717" r:id="rId1"/>
    <p:sldLayoutId id="2147483718" r:id="rId2"/>
  </p:sldLayoutIdLst>
  <p:txStyles>
    <p:titleStyle>
      <a:lvl1pPr algn="ctr" defTabSz="685800" rtl="0" eaLnBrk="1" latinLnBrk="0" hangingPunct="1">
        <a:lnSpc>
          <a:spcPct val="90000"/>
        </a:lnSpc>
        <a:spcBef>
          <a:spcPct val="0"/>
        </a:spcBef>
        <a:buNone/>
        <a:defRPr sz="1350" kern="1200">
          <a:solidFill>
            <a:schemeClr val="bg1"/>
          </a:solidFill>
          <a:latin typeface="Arial" panose="020B0604020202020204" pitchFamily="34" charset="0"/>
          <a:ea typeface="+mj-ea"/>
          <a:cs typeface="Arial" panose="020B0604020202020204" pitchFamily="34" charset="0"/>
        </a:defRPr>
      </a:lvl1pPr>
    </p:titleStyle>
    <p:bodyStyle>
      <a:lvl1pPr marL="0" indent="0" algn="l" defTabSz="685800" rtl="0" eaLnBrk="1" latinLnBrk="0" hangingPunct="1">
        <a:lnSpc>
          <a:spcPct val="90000"/>
        </a:lnSpc>
        <a:spcBef>
          <a:spcPts val="750"/>
        </a:spcBef>
        <a:buFont typeface="Arial" panose="020B0604020202020204" pitchFamily="34" charset="0"/>
        <a:buNone/>
        <a:defRPr sz="750" kern="1200">
          <a:solidFill>
            <a:schemeClr val="bg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750" kern="1200">
          <a:solidFill>
            <a:schemeClr val="bg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750" kern="1200">
          <a:solidFill>
            <a:schemeClr val="bg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750" kern="1200">
          <a:solidFill>
            <a:schemeClr val="bg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750" kern="1200">
          <a:solidFill>
            <a:schemeClr val="bg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1.xml"/></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38.xml"/><Relationship Id="rId5" Type="http://schemas.openxmlformats.org/officeDocument/2006/relationships/image" Target="../media/image32.png"/><Relationship Id="rId4" Type="http://schemas.openxmlformats.org/officeDocument/2006/relationships/hyperlink" Target="https://www.renishaw.com/en/renishaw-to-showcase-its-new-renam-500m-additive-manufacturing-system-at-farnborough-international-airshow-2016--38960"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41.xml"/></Relationships>
</file>

<file path=ppt/slides/_rels/slide1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4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40.xml"/></Relationships>
</file>

<file path=ppt/slides/_rels/slide1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34.xml"/><Relationship Id="rId4" Type="http://schemas.openxmlformats.org/officeDocument/2006/relationships/image" Target="../media/image40.png"/></Relationships>
</file>

<file path=ppt/slides/_rels/slide1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3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34.xml"/></Relationships>
</file>

<file path=ppt/slides/_rels/slide1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jpeg"/><Relationship Id="rId2" Type="http://schemas.openxmlformats.org/officeDocument/2006/relationships/image" Target="../media/image12.jpeg"/><Relationship Id="rId1" Type="http://schemas.openxmlformats.org/officeDocument/2006/relationships/slideLayout" Target="../slideLayouts/slideLayout35.xml"/><Relationship Id="rId6" Type="http://schemas.openxmlformats.org/officeDocument/2006/relationships/image" Target="../media/image16.jpeg"/><Relationship Id="rId5" Type="http://schemas.openxmlformats.org/officeDocument/2006/relationships/image" Target="../media/image15.png"/><Relationship Id="rId4" Type="http://schemas.openxmlformats.org/officeDocument/2006/relationships/image" Target="../media/image14.jpeg"/></Relationships>
</file>

<file path=ppt/slides/_rels/slide5.xml.rels><?xml version="1.0" encoding="UTF-8" standalone="yes"?>
<Relationships xmlns="http://schemas.openxmlformats.org/package/2006/relationships"><Relationship Id="rId8" Type="http://schemas.openxmlformats.org/officeDocument/2006/relationships/image" Target="../media/image23.jpeg"/><Relationship Id="rId13" Type="http://schemas.openxmlformats.org/officeDocument/2006/relationships/image" Target="../media/image28.png"/><Relationship Id="rId3" Type="http://schemas.openxmlformats.org/officeDocument/2006/relationships/image" Target="../media/image18.png"/><Relationship Id="rId7" Type="http://schemas.openxmlformats.org/officeDocument/2006/relationships/image" Target="../media/image22.jpeg"/><Relationship Id="rId12" Type="http://schemas.openxmlformats.org/officeDocument/2006/relationships/image" Target="../media/image27.jpeg"/><Relationship Id="rId2" Type="http://schemas.openxmlformats.org/officeDocument/2006/relationships/notesSlide" Target="../notesSlides/notesSlide1.xml"/><Relationship Id="rId1" Type="http://schemas.openxmlformats.org/officeDocument/2006/relationships/slideLayout" Target="../slideLayouts/slideLayout36.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jpeg"/><Relationship Id="rId9" Type="http://schemas.openxmlformats.org/officeDocument/2006/relationships/image" Target="../media/image24.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8.xml"/></Relationships>
</file>

<file path=ppt/slides/_rels/slide7.xml.rels><?xml version="1.0" encoding="UTF-8" standalone="yes"?>
<Relationships xmlns="http://schemas.openxmlformats.org/package/2006/relationships"><Relationship Id="rId3" Type="http://schemas.openxmlformats.org/officeDocument/2006/relationships/hyperlink" Target="https://www.metal-am.com/gkn-reports-development-new-metal-powder-additive-manufacturing/" TargetMode="External"/><Relationship Id="rId2" Type="http://schemas.openxmlformats.org/officeDocument/2006/relationships/image" Target="../media/image29.jpeg"/><Relationship Id="rId1" Type="http://schemas.openxmlformats.org/officeDocument/2006/relationships/slideLayout" Target="../slideLayouts/slideLayout3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An </a:t>
            </a:r>
            <a:r>
              <a:rPr lang="en-US" dirty="0" smtClean="0"/>
              <a:t>application </a:t>
            </a:r>
            <a:r>
              <a:rPr lang="en-US" dirty="0"/>
              <a:t>for </a:t>
            </a:r>
            <a:r>
              <a:rPr lang="en-US" dirty="0" smtClean="0"/>
              <a:t>predicting environmental conditions </a:t>
            </a:r>
            <a:r>
              <a:rPr lang="en-US" dirty="0"/>
              <a:t>within an </a:t>
            </a:r>
            <a:r>
              <a:rPr lang="en-US" dirty="0" smtClean="0"/>
              <a:t>additive manufacturing facility</a:t>
            </a:r>
            <a:endParaRPr lang="en-US" dirty="0">
              <a:latin typeface="Arial" panose="020B0604020202020204" pitchFamily="34" charset="0"/>
              <a:cs typeface="Arial" panose="020B0604020202020204" pitchFamily="34" charset="0"/>
            </a:endParaRPr>
          </a:p>
        </p:txBody>
      </p:sp>
      <p:sp>
        <p:nvSpPr>
          <p:cNvPr id="4" name="Text Placeholder 3"/>
          <p:cNvSpPr>
            <a:spLocks noGrp="1"/>
          </p:cNvSpPr>
          <p:nvPr>
            <p:ph type="body" sz="quarter" idx="10"/>
          </p:nvPr>
        </p:nvSpPr>
        <p:spPr>
          <a:xfrm>
            <a:off x="953598" y="4157679"/>
            <a:ext cx="7290810" cy="289844"/>
          </a:xfrm>
        </p:spPr>
        <p:txBody>
          <a:bodyPr/>
          <a:lstStyle/>
          <a:p>
            <a:r>
              <a:rPr lang="en-GB" dirty="0"/>
              <a:t>Adam </a:t>
            </a:r>
            <a:r>
              <a:rPr lang="en-GB" dirty="0" smtClean="0"/>
              <a:t>Roberts, Phivos Ioannou</a:t>
            </a:r>
            <a:endParaRPr lang="en-GB" dirty="0"/>
          </a:p>
        </p:txBody>
      </p:sp>
      <p:sp>
        <p:nvSpPr>
          <p:cNvPr id="7" name="Text Placeholder 6"/>
          <p:cNvSpPr>
            <a:spLocks noGrp="1"/>
          </p:cNvSpPr>
          <p:nvPr>
            <p:ph type="body" sz="quarter" idx="11"/>
          </p:nvPr>
        </p:nvSpPr>
        <p:spPr/>
        <p:txBody>
          <a:bodyPr/>
          <a:lstStyle/>
          <a:p>
            <a:r>
              <a:rPr lang="en-GB" dirty="0" smtClean="0"/>
              <a:t>24-09-2019</a:t>
            </a:r>
            <a:endParaRPr lang="en-GB" dirty="0"/>
          </a:p>
        </p:txBody>
      </p:sp>
      <p:pic>
        <p:nvPicPr>
          <p:cNvPr id="5" name="Picture 2" descr="COMSOL Certified Consultant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69923" y="1473984"/>
            <a:ext cx="1404156" cy="6117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65385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a:srcRect l="16147" r="17468"/>
          <a:stretch/>
        </p:blipFill>
        <p:spPr>
          <a:xfrm>
            <a:off x="6982857" y="1990190"/>
            <a:ext cx="2018038" cy="1799871"/>
          </a:xfrm>
          <a:prstGeom prst="rect">
            <a:avLst/>
          </a:prstGeom>
        </p:spPr>
      </p:pic>
      <p:pic>
        <p:nvPicPr>
          <p:cNvPr id="10" name="Picture 9"/>
          <p:cNvPicPr>
            <a:picLocks noChangeAspect="1"/>
          </p:cNvPicPr>
          <p:nvPr/>
        </p:nvPicPr>
        <p:blipFill rotWithShape="1">
          <a:blip r:embed="rId3"/>
          <a:srcRect l="18378" t="17869" r="53937" b="27951"/>
          <a:stretch/>
        </p:blipFill>
        <p:spPr>
          <a:xfrm>
            <a:off x="197514" y="1815704"/>
            <a:ext cx="4212870" cy="2576525"/>
          </a:xfrm>
          <a:prstGeom prst="rect">
            <a:avLst/>
          </a:prstGeom>
        </p:spPr>
      </p:pic>
      <p:sp>
        <p:nvSpPr>
          <p:cNvPr id="12" name="Text Placeholder 8"/>
          <p:cNvSpPr txBox="1">
            <a:spLocks/>
          </p:cNvSpPr>
          <p:nvPr/>
        </p:nvSpPr>
        <p:spPr>
          <a:xfrm>
            <a:off x="197514" y="4395667"/>
            <a:ext cx="4212870" cy="228311"/>
          </a:xfrm>
          <a:prstGeom prst="rect">
            <a:avLst/>
          </a:prstGeom>
        </p:spPr>
        <p:txBody>
          <a:bodyPr/>
          <a:lstStyle>
            <a:lvl1pPr marL="228600" indent="-228600" algn="l" defTabSz="914400" rtl="0" eaLnBrk="1" latinLnBrk="0" hangingPunct="1">
              <a:lnSpc>
                <a:spcPct val="90000"/>
              </a:lnSpc>
              <a:spcBef>
                <a:spcPts val="1000"/>
              </a:spcBef>
              <a:buSzPct val="100000"/>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SzPct val="100000"/>
              <a:buFont typeface="Wingdings" panose="05000000000000000000" pitchFamily="2" charset="2"/>
              <a:buChar char="§"/>
              <a:defRPr sz="1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defTabSz="685800">
              <a:lnSpc>
                <a:spcPct val="125000"/>
              </a:lnSpc>
              <a:spcBef>
                <a:spcPts val="750"/>
              </a:spcBef>
              <a:buNone/>
            </a:pPr>
            <a:r>
              <a:rPr lang="en-GB" sz="900" dirty="0">
                <a:solidFill>
                  <a:prstClr val="black"/>
                </a:solidFill>
              </a:rPr>
              <a:t>Simplified geometry of the DRAMA facility used for the climate model, including several AM and post-processing machines.</a:t>
            </a:r>
          </a:p>
        </p:txBody>
      </p:sp>
      <p:sp>
        <p:nvSpPr>
          <p:cNvPr id="14" name="Text Placeholder 8"/>
          <p:cNvSpPr txBox="1">
            <a:spLocks/>
          </p:cNvSpPr>
          <p:nvPr/>
        </p:nvSpPr>
        <p:spPr>
          <a:xfrm>
            <a:off x="4788024" y="3921901"/>
            <a:ext cx="4212870" cy="228311"/>
          </a:xfrm>
          <a:prstGeom prst="rect">
            <a:avLst/>
          </a:prstGeom>
        </p:spPr>
        <p:txBody>
          <a:bodyPr/>
          <a:lstStyle>
            <a:lvl1pPr marL="228600" indent="-228600" algn="l" defTabSz="914400" rtl="0" eaLnBrk="1" latinLnBrk="0" hangingPunct="1">
              <a:lnSpc>
                <a:spcPct val="90000"/>
              </a:lnSpc>
              <a:spcBef>
                <a:spcPts val="1000"/>
              </a:spcBef>
              <a:buSzPct val="100000"/>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SzPct val="100000"/>
              <a:buFont typeface="Wingdings" panose="05000000000000000000" pitchFamily="2" charset="2"/>
              <a:buChar char="§"/>
              <a:defRPr sz="1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685800">
              <a:lnSpc>
                <a:spcPct val="125000"/>
              </a:lnSpc>
              <a:spcBef>
                <a:spcPts val="750"/>
              </a:spcBef>
              <a:buNone/>
            </a:pPr>
            <a:r>
              <a:rPr lang="en-GB" sz="900" dirty="0">
                <a:solidFill>
                  <a:prstClr val="black"/>
                </a:solidFill>
              </a:rPr>
              <a:t>A Renishaw AM500Q and the simplified representation used in the facility climate model. Left image sourced from: </a:t>
            </a:r>
            <a:r>
              <a:rPr lang="en-GB" sz="900" dirty="0">
                <a:solidFill>
                  <a:prstClr val="black"/>
                </a:solidFill>
                <a:hlinkClick r:id="rId4"/>
              </a:rPr>
              <a:t>https://www.renishaw.com/en/renishaw-to-showcase-its-new-renam-500m-additive-manufacturing-system-at-farnborough-international-airshow-2016--38960</a:t>
            </a:r>
            <a:endParaRPr lang="en-GB" sz="900" dirty="0">
              <a:solidFill>
                <a:prstClr val="black"/>
              </a:solidFill>
            </a:endParaRPr>
          </a:p>
        </p:txBody>
      </p:sp>
      <p:sp>
        <p:nvSpPr>
          <p:cNvPr id="15" name="Down Arrow 14"/>
          <p:cNvSpPr/>
          <p:nvPr/>
        </p:nvSpPr>
        <p:spPr>
          <a:xfrm rot="16200000">
            <a:off x="6813450" y="2722452"/>
            <a:ext cx="162018" cy="17332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GB" sz="1350">
              <a:solidFill>
                <a:prstClr val="white"/>
              </a:solidFill>
              <a:latin typeface="Calibri" panose="020F0502020204030204"/>
            </a:endParaRPr>
          </a:p>
        </p:txBody>
      </p:sp>
      <p:pic>
        <p:nvPicPr>
          <p:cNvPr id="2050" name="Picture 2" descr="Image result for renishaw am50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92267" y="1863547"/>
            <a:ext cx="1954154" cy="1983281"/>
          </a:xfrm>
          <a:prstGeom prst="rect">
            <a:avLst/>
          </a:prstGeom>
          <a:noFill/>
          <a:extLst>
            <a:ext uri="{909E8E84-426E-40DD-AFC4-6F175D3DCCD1}">
              <a14:hiddenFill xmlns:a14="http://schemas.microsoft.com/office/drawing/2010/main">
                <a:solidFill>
                  <a:srgbClr val="FFFFFF"/>
                </a:solidFill>
              </a14:hiddenFill>
            </a:ext>
          </a:extLst>
        </p:spPr>
      </p:pic>
      <p:sp>
        <p:nvSpPr>
          <p:cNvPr id="13" name="Title 1"/>
          <p:cNvSpPr>
            <a:spLocks noGrp="1"/>
          </p:cNvSpPr>
          <p:nvPr>
            <p:ph type="ctrTitle"/>
          </p:nvPr>
        </p:nvSpPr>
        <p:spPr>
          <a:xfrm>
            <a:off x="628650" y="217972"/>
            <a:ext cx="6858000" cy="384758"/>
          </a:xfrm>
        </p:spPr>
        <p:txBody>
          <a:bodyPr/>
          <a:lstStyle/>
          <a:p>
            <a:r>
              <a:rPr lang="en-GB" dirty="0">
                <a:solidFill>
                  <a:schemeClr val="bg1"/>
                </a:solidFill>
              </a:rPr>
              <a:t>DRAMA facility climate model</a:t>
            </a:r>
          </a:p>
        </p:txBody>
      </p:sp>
      <p:sp>
        <p:nvSpPr>
          <p:cNvPr id="16" name="Subtitle 2"/>
          <p:cNvSpPr>
            <a:spLocks noGrp="1"/>
          </p:cNvSpPr>
          <p:nvPr>
            <p:ph type="subTitle" idx="1"/>
          </p:nvPr>
        </p:nvSpPr>
        <p:spPr>
          <a:xfrm>
            <a:off x="629660" y="661262"/>
            <a:ext cx="6858000" cy="216024"/>
          </a:xfrm>
        </p:spPr>
        <p:txBody>
          <a:bodyPr/>
          <a:lstStyle/>
          <a:p>
            <a:r>
              <a:rPr lang="en-GB" dirty="0">
                <a:solidFill>
                  <a:srgbClr val="DCEFF6"/>
                </a:solidFill>
              </a:rPr>
              <a:t>Geometry</a:t>
            </a:r>
          </a:p>
        </p:txBody>
      </p:sp>
    </p:spTree>
    <p:extLst>
      <p:ext uri="{BB962C8B-B14F-4D97-AF65-F5344CB8AC3E}">
        <p14:creationId xmlns:p14="http://schemas.microsoft.com/office/powerpoint/2010/main" val="27924285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DRAMA facility climate model</a:t>
            </a:r>
          </a:p>
        </p:txBody>
      </p:sp>
      <p:sp>
        <p:nvSpPr>
          <p:cNvPr id="3" name="Subtitle 2"/>
          <p:cNvSpPr>
            <a:spLocks noGrp="1"/>
          </p:cNvSpPr>
          <p:nvPr>
            <p:ph type="subTitle" idx="1"/>
          </p:nvPr>
        </p:nvSpPr>
        <p:spPr/>
        <p:txBody>
          <a:bodyPr/>
          <a:lstStyle/>
          <a:p>
            <a:r>
              <a:rPr lang="en-GB" dirty="0"/>
              <a:t>Physics – fluid flow</a:t>
            </a:r>
          </a:p>
        </p:txBody>
      </p:sp>
      <p:sp>
        <p:nvSpPr>
          <p:cNvPr id="6" name="Text Placeholder 5"/>
          <p:cNvSpPr>
            <a:spLocks noGrp="1"/>
          </p:cNvSpPr>
          <p:nvPr>
            <p:ph type="body" sz="quarter" idx="15"/>
          </p:nvPr>
        </p:nvSpPr>
        <p:spPr>
          <a:xfrm>
            <a:off x="576687" y="1435198"/>
            <a:ext cx="3618402" cy="3245492"/>
          </a:xfrm>
        </p:spPr>
        <p:txBody>
          <a:bodyPr/>
          <a:lstStyle/>
          <a:p>
            <a:pPr algn="just">
              <a:lnSpc>
                <a:spcPct val="125000"/>
              </a:lnSpc>
            </a:pPr>
            <a:r>
              <a:rPr lang="en-GB" dirty="0"/>
              <a:t>The </a:t>
            </a:r>
            <a:r>
              <a:rPr lang="en-GB" dirty="0" err="1"/>
              <a:t>nonisothermal</a:t>
            </a:r>
            <a:r>
              <a:rPr lang="en-GB" dirty="0"/>
              <a:t> flow </a:t>
            </a:r>
            <a:r>
              <a:rPr lang="en-GB" dirty="0" err="1"/>
              <a:t>multiphysics</a:t>
            </a:r>
            <a:r>
              <a:rPr lang="en-GB" dirty="0"/>
              <a:t> interface within COMSOL Multiphysics</a:t>
            </a:r>
            <a:r>
              <a:rPr lang="en-GB" baseline="30000" dirty="0"/>
              <a:t>®</a:t>
            </a:r>
            <a:r>
              <a:rPr lang="en-GB" dirty="0"/>
              <a:t> was used to model the behaviour of the air within the facility.</a:t>
            </a:r>
          </a:p>
          <a:p>
            <a:pPr algn="just">
              <a:lnSpc>
                <a:spcPct val="125000"/>
              </a:lnSpc>
            </a:pPr>
            <a:r>
              <a:rPr lang="en-GB" dirty="0"/>
              <a:t>The air was treated as a slightly compressible Newtonian fluid under the influence of gravity, and the flow modelled according to the principles of conservation of momentum and conservation of mass.</a:t>
            </a:r>
          </a:p>
          <a:p>
            <a:pPr algn="just">
              <a:lnSpc>
                <a:spcPct val="125000"/>
              </a:lnSpc>
            </a:pPr>
            <a:r>
              <a:rPr lang="en-GB" dirty="0"/>
              <a:t>The air flow was assumed to be laminar and no turbulence models were applied.</a:t>
            </a:r>
          </a:p>
          <a:p>
            <a:pPr lvl="1" algn="just">
              <a:lnSpc>
                <a:spcPct val="125000"/>
              </a:lnSpc>
            </a:pPr>
            <a:r>
              <a:rPr lang="en-GB" dirty="0"/>
              <a:t>This greatly reduces the computational effort required to solve the model and was felt to be a reasonable assumption due to the relatively low air speeds within the facility.</a:t>
            </a:r>
          </a:p>
          <a:p>
            <a:pPr algn="just">
              <a:lnSpc>
                <a:spcPct val="125000"/>
              </a:lnSpc>
            </a:pPr>
            <a:r>
              <a:rPr lang="en-GB" dirty="0"/>
              <a:t>The material properties of the moist air were derived from empirical models within COMSOL</a:t>
            </a:r>
            <a:r>
              <a:rPr lang="en-GB" baseline="30000" dirty="0"/>
              <a:t>®</a:t>
            </a:r>
            <a:r>
              <a:rPr lang="en-GB" dirty="0"/>
              <a:t>, according to the temperatures predicted by the heat transfer equation.</a:t>
            </a:r>
          </a:p>
          <a:p>
            <a:pPr lvl="1" algn="just">
              <a:lnSpc>
                <a:spcPct val="125000"/>
              </a:lnSpc>
            </a:pPr>
            <a:endParaRPr lang="en-GB" dirty="0"/>
          </a:p>
          <a:p>
            <a:pPr algn="just">
              <a:lnSpc>
                <a:spcPct val="125000"/>
              </a:lnSpc>
            </a:pPr>
            <a:endParaRPr lang="en-GB" dirty="0"/>
          </a:p>
        </p:txBody>
      </p:sp>
      <p:sp>
        <p:nvSpPr>
          <p:cNvPr id="9" name="Text Placeholder 5"/>
          <p:cNvSpPr txBox="1">
            <a:spLocks/>
          </p:cNvSpPr>
          <p:nvPr/>
        </p:nvSpPr>
        <p:spPr>
          <a:xfrm>
            <a:off x="4842030" y="1491630"/>
            <a:ext cx="3618402" cy="270382"/>
          </a:xfrm>
          <a:prstGeom prst="rect">
            <a:avLst/>
          </a:prstGeom>
        </p:spPr>
        <p:txBody>
          <a:bodyPr/>
          <a:lstStyle>
            <a:lvl1pPr marL="228600" indent="-228600" algn="l" defTabSz="914400" rtl="0" eaLnBrk="1" latinLnBrk="0" hangingPunct="1">
              <a:lnSpc>
                <a:spcPct val="90000"/>
              </a:lnSpc>
              <a:spcBef>
                <a:spcPts val="1000"/>
              </a:spcBef>
              <a:buSzPct val="100000"/>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SzPct val="100000"/>
              <a:buFont typeface="Wingdings" panose="05000000000000000000" pitchFamily="2" charset="2"/>
              <a:buChar char="§"/>
              <a:defRPr sz="1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defTabSz="685800">
              <a:lnSpc>
                <a:spcPct val="125000"/>
              </a:lnSpc>
              <a:spcBef>
                <a:spcPts val="750"/>
              </a:spcBef>
              <a:buNone/>
            </a:pPr>
            <a:r>
              <a:rPr lang="en-GB" sz="900" dirty="0">
                <a:solidFill>
                  <a:prstClr val="black"/>
                </a:solidFill>
              </a:rPr>
              <a:t>Conservation of momentum (</a:t>
            </a:r>
            <a:r>
              <a:rPr lang="en-GB" sz="900" dirty="0" err="1">
                <a:solidFill>
                  <a:prstClr val="black"/>
                </a:solidFill>
              </a:rPr>
              <a:t>Navier</a:t>
            </a:r>
            <a:r>
              <a:rPr lang="en-GB" sz="900" dirty="0">
                <a:solidFill>
                  <a:prstClr val="black"/>
                </a:solidFill>
              </a:rPr>
              <a:t>-Stokes equation):</a:t>
            </a:r>
          </a:p>
        </p:txBody>
      </p:sp>
      <p:sp>
        <p:nvSpPr>
          <p:cNvPr id="14" name="Text Placeholder 5"/>
          <p:cNvSpPr txBox="1">
            <a:spLocks/>
          </p:cNvSpPr>
          <p:nvPr/>
        </p:nvSpPr>
        <p:spPr>
          <a:xfrm>
            <a:off x="4842030" y="2950146"/>
            <a:ext cx="3618402" cy="323682"/>
          </a:xfrm>
          <a:prstGeom prst="rect">
            <a:avLst/>
          </a:prstGeom>
        </p:spPr>
        <p:txBody>
          <a:bodyPr/>
          <a:lstStyle>
            <a:lvl1pPr marL="228600" indent="-228600" algn="l" defTabSz="914400" rtl="0" eaLnBrk="1" latinLnBrk="0" hangingPunct="1">
              <a:lnSpc>
                <a:spcPct val="90000"/>
              </a:lnSpc>
              <a:spcBef>
                <a:spcPts val="1000"/>
              </a:spcBef>
              <a:buSzPct val="100000"/>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SzPct val="100000"/>
              <a:buFont typeface="Wingdings" panose="05000000000000000000" pitchFamily="2" charset="2"/>
              <a:buChar char="§"/>
              <a:defRPr sz="1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defTabSz="685800">
              <a:lnSpc>
                <a:spcPct val="125000"/>
              </a:lnSpc>
              <a:spcBef>
                <a:spcPts val="750"/>
              </a:spcBef>
              <a:buNone/>
            </a:pPr>
            <a:r>
              <a:rPr lang="en-GB" sz="900" dirty="0">
                <a:solidFill>
                  <a:prstClr val="black"/>
                </a:solidFill>
              </a:rPr>
              <a:t>Conservation of mass (continuity equation):</a:t>
            </a:r>
          </a:p>
        </p:txBody>
      </p:sp>
      <p:sp>
        <p:nvSpPr>
          <p:cNvPr id="28" name="Text Placeholder 5"/>
          <p:cNvSpPr txBox="1">
            <a:spLocks/>
          </p:cNvSpPr>
          <p:nvPr/>
        </p:nvSpPr>
        <p:spPr>
          <a:xfrm>
            <a:off x="4873091" y="3599294"/>
            <a:ext cx="3618402" cy="1024646"/>
          </a:xfrm>
          <a:prstGeom prst="rect">
            <a:avLst/>
          </a:prstGeom>
        </p:spPr>
        <p:txBody>
          <a:bodyPr/>
          <a:lstStyle>
            <a:lvl1pPr marL="228600" indent="-228600" algn="l" defTabSz="914400" rtl="0" eaLnBrk="1" latinLnBrk="0" hangingPunct="1">
              <a:lnSpc>
                <a:spcPct val="90000"/>
              </a:lnSpc>
              <a:spcBef>
                <a:spcPts val="1000"/>
              </a:spcBef>
              <a:buSzPct val="100000"/>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SzPct val="100000"/>
              <a:buFont typeface="Wingdings" panose="05000000000000000000" pitchFamily="2" charset="2"/>
              <a:buChar char="§"/>
              <a:defRPr sz="1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defTabSz="685800">
              <a:lnSpc>
                <a:spcPct val="100000"/>
              </a:lnSpc>
              <a:spcBef>
                <a:spcPts val="750"/>
              </a:spcBef>
              <a:buNone/>
            </a:pPr>
            <a:r>
              <a:rPr lang="el-GR" sz="900" dirty="0">
                <a:solidFill>
                  <a:prstClr val="black"/>
                </a:solidFill>
              </a:rPr>
              <a:t>ρ</a:t>
            </a:r>
            <a:r>
              <a:rPr lang="en-GB" sz="900" dirty="0">
                <a:solidFill>
                  <a:prstClr val="black"/>
                </a:solidFill>
              </a:rPr>
              <a:t> – density</a:t>
            </a:r>
          </a:p>
          <a:p>
            <a:pPr marL="0" indent="0" algn="just" defTabSz="685800">
              <a:lnSpc>
                <a:spcPct val="100000"/>
              </a:lnSpc>
              <a:spcBef>
                <a:spcPts val="750"/>
              </a:spcBef>
              <a:buNone/>
            </a:pPr>
            <a:r>
              <a:rPr lang="en-GB" sz="900" dirty="0">
                <a:solidFill>
                  <a:prstClr val="black"/>
                </a:solidFill>
              </a:rPr>
              <a:t>p – pressure</a:t>
            </a:r>
          </a:p>
          <a:p>
            <a:pPr marL="0" indent="0" algn="just" defTabSz="685800">
              <a:lnSpc>
                <a:spcPct val="100000"/>
              </a:lnSpc>
              <a:spcBef>
                <a:spcPts val="750"/>
              </a:spcBef>
              <a:buNone/>
            </a:pPr>
            <a:r>
              <a:rPr lang="en-GB" sz="900" b="1" dirty="0">
                <a:solidFill>
                  <a:prstClr val="black"/>
                </a:solidFill>
              </a:rPr>
              <a:t>u</a:t>
            </a:r>
            <a:r>
              <a:rPr lang="en-GB" sz="900" dirty="0">
                <a:solidFill>
                  <a:prstClr val="black"/>
                </a:solidFill>
              </a:rPr>
              <a:t> – velocity</a:t>
            </a:r>
          </a:p>
          <a:p>
            <a:pPr marL="0" indent="0" algn="just" defTabSz="685800">
              <a:lnSpc>
                <a:spcPct val="100000"/>
              </a:lnSpc>
              <a:spcBef>
                <a:spcPts val="750"/>
              </a:spcBef>
              <a:buNone/>
            </a:pPr>
            <a:r>
              <a:rPr lang="en-GB" sz="900" b="1" dirty="0">
                <a:solidFill>
                  <a:prstClr val="black"/>
                </a:solidFill>
              </a:rPr>
              <a:t>g</a:t>
            </a:r>
            <a:r>
              <a:rPr lang="en-GB" sz="900" dirty="0">
                <a:solidFill>
                  <a:prstClr val="black"/>
                </a:solidFill>
              </a:rPr>
              <a:t> – acceleration due to gravity</a:t>
            </a:r>
          </a:p>
          <a:p>
            <a:pPr marL="0" indent="0" algn="just" defTabSz="685800">
              <a:lnSpc>
                <a:spcPct val="100000"/>
              </a:lnSpc>
              <a:spcBef>
                <a:spcPts val="750"/>
              </a:spcBef>
              <a:buNone/>
            </a:pPr>
            <a:r>
              <a:rPr lang="el-GR" sz="900" dirty="0">
                <a:solidFill>
                  <a:prstClr val="black"/>
                </a:solidFill>
              </a:rPr>
              <a:t>μ</a:t>
            </a:r>
            <a:r>
              <a:rPr lang="en-GB" sz="900" dirty="0">
                <a:solidFill>
                  <a:prstClr val="black"/>
                </a:solidFill>
              </a:rPr>
              <a:t> – dynamic viscosity</a:t>
            </a:r>
          </a:p>
          <a:p>
            <a:pPr marL="0" indent="0" algn="just" defTabSz="685800">
              <a:lnSpc>
                <a:spcPct val="100000"/>
              </a:lnSpc>
              <a:spcBef>
                <a:spcPts val="750"/>
              </a:spcBef>
              <a:buNone/>
            </a:pPr>
            <a:endParaRPr lang="en-GB" sz="900" dirty="0">
              <a:solidFill>
                <a:prstClr val="black"/>
              </a:solidFill>
            </a:endParaRPr>
          </a:p>
        </p:txBody>
      </p:sp>
      <p:pic>
        <p:nvPicPr>
          <p:cNvPr id="5" name="Picture 4"/>
          <p:cNvPicPr>
            <a:picLocks noChangeAspect="1"/>
          </p:cNvPicPr>
          <p:nvPr/>
        </p:nvPicPr>
        <p:blipFill>
          <a:blip r:embed="rId2"/>
          <a:stretch>
            <a:fillRect/>
          </a:stretch>
        </p:blipFill>
        <p:spPr>
          <a:xfrm>
            <a:off x="6171765" y="3247019"/>
            <a:ext cx="1424571" cy="365640"/>
          </a:xfrm>
          <a:prstGeom prst="rect">
            <a:avLst/>
          </a:prstGeom>
        </p:spPr>
      </p:pic>
      <p:pic>
        <p:nvPicPr>
          <p:cNvPr id="148" name="Picture 147"/>
          <p:cNvPicPr>
            <a:picLocks noChangeAspect="1"/>
          </p:cNvPicPr>
          <p:nvPr/>
        </p:nvPicPr>
        <p:blipFill>
          <a:blip r:embed="rId3"/>
          <a:stretch>
            <a:fillRect/>
          </a:stretch>
        </p:blipFill>
        <p:spPr>
          <a:xfrm>
            <a:off x="5076056" y="1762012"/>
            <a:ext cx="3668380" cy="1089261"/>
          </a:xfrm>
          <a:prstGeom prst="rect">
            <a:avLst/>
          </a:prstGeom>
        </p:spPr>
      </p:pic>
    </p:spTree>
    <p:extLst>
      <p:ext uri="{BB962C8B-B14F-4D97-AF65-F5344CB8AC3E}">
        <p14:creationId xmlns:p14="http://schemas.microsoft.com/office/powerpoint/2010/main" val="3140373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DRAMA facility climate model</a:t>
            </a:r>
          </a:p>
        </p:txBody>
      </p:sp>
      <p:sp>
        <p:nvSpPr>
          <p:cNvPr id="3" name="Subtitle 2"/>
          <p:cNvSpPr>
            <a:spLocks noGrp="1"/>
          </p:cNvSpPr>
          <p:nvPr>
            <p:ph type="subTitle" idx="1"/>
          </p:nvPr>
        </p:nvSpPr>
        <p:spPr/>
        <p:txBody>
          <a:bodyPr/>
          <a:lstStyle/>
          <a:p>
            <a:r>
              <a:rPr lang="en-GB" dirty="0"/>
              <a:t>Physics – heat transfer</a:t>
            </a:r>
          </a:p>
        </p:txBody>
      </p:sp>
      <p:sp>
        <p:nvSpPr>
          <p:cNvPr id="6" name="Text Placeholder 5"/>
          <p:cNvSpPr>
            <a:spLocks noGrp="1"/>
          </p:cNvSpPr>
          <p:nvPr>
            <p:ph type="body" sz="quarter" idx="15"/>
          </p:nvPr>
        </p:nvSpPr>
        <p:spPr/>
        <p:txBody>
          <a:bodyPr/>
          <a:lstStyle/>
          <a:p>
            <a:pPr algn="just">
              <a:lnSpc>
                <a:spcPct val="125000"/>
              </a:lnSpc>
            </a:pPr>
            <a:r>
              <a:rPr lang="en-GB" dirty="0"/>
              <a:t>The air temperature was predicted through conservation of energy using the heat equation.</a:t>
            </a:r>
          </a:p>
          <a:p>
            <a:pPr algn="just">
              <a:lnSpc>
                <a:spcPct val="125000"/>
              </a:lnSpc>
            </a:pPr>
            <a:r>
              <a:rPr lang="en-GB" dirty="0"/>
              <a:t>The moisture within the air was quantified via relative humidity, defined as the ratio between the partial pressure of the water vapour in the air and the saturation pressure of the air at a given temperature.</a:t>
            </a:r>
          </a:p>
          <a:p>
            <a:pPr algn="just">
              <a:lnSpc>
                <a:spcPct val="125000"/>
              </a:lnSpc>
            </a:pPr>
            <a:r>
              <a:rPr lang="en-GB" dirty="0"/>
              <a:t>The partial pressure of water vapour throughout the domain is assumed to be homogeneous, with the relative humidity predicted purely dependent on temperature variations.</a:t>
            </a:r>
          </a:p>
          <a:p>
            <a:pPr algn="just">
              <a:lnSpc>
                <a:spcPct val="125000"/>
              </a:lnSpc>
            </a:pPr>
            <a:r>
              <a:rPr lang="en-GB" dirty="0"/>
              <a:t>The thermodynamic properties of the air are defined as a function of the relative humidity, pressure and temperature.</a:t>
            </a:r>
          </a:p>
        </p:txBody>
      </p:sp>
      <p:sp>
        <p:nvSpPr>
          <p:cNvPr id="16" name="Text Placeholder 5"/>
          <p:cNvSpPr txBox="1">
            <a:spLocks/>
          </p:cNvSpPr>
          <p:nvPr/>
        </p:nvSpPr>
        <p:spPr>
          <a:xfrm>
            <a:off x="5056948" y="1616964"/>
            <a:ext cx="3618402" cy="270382"/>
          </a:xfrm>
          <a:prstGeom prst="rect">
            <a:avLst/>
          </a:prstGeom>
        </p:spPr>
        <p:txBody>
          <a:bodyPr/>
          <a:lstStyle>
            <a:lvl1pPr marL="228600" indent="-228600" algn="l" defTabSz="914400" rtl="0" eaLnBrk="1" latinLnBrk="0" hangingPunct="1">
              <a:lnSpc>
                <a:spcPct val="90000"/>
              </a:lnSpc>
              <a:spcBef>
                <a:spcPts val="1000"/>
              </a:spcBef>
              <a:buSzPct val="100000"/>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SzPct val="100000"/>
              <a:buFont typeface="Wingdings" panose="05000000000000000000" pitchFamily="2" charset="2"/>
              <a:buChar char="§"/>
              <a:defRPr sz="1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defTabSz="685800">
              <a:lnSpc>
                <a:spcPct val="125000"/>
              </a:lnSpc>
              <a:spcBef>
                <a:spcPts val="750"/>
              </a:spcBef>
              <a:buNone/>
            </a:pPr>
            <a:r>
              <a:rPr lang="en-GB" sz="900" dirty="0">
                <a:solidFill>
                  <a:prstClr val="black"/>
                </a:solidFill>
              </a:rPr>
              <a:t>Conservation of energy (heat equation):</a:t>
            </a:r>
          </a:p>
        </p:txBody>
      </p:sp>
      <p:sp>
        <p:nvSpPr>
          <p:cNvPr id="27" name="Text Placeholder 5"/>
          <p:cNvSpPr txBox="1">
            <a:spLocks/>
          </p:cNvSpPr>
          <p:nvPr/>
        </p:nvSpPr>
        <p:spPr>
          <a:xfrm>
            <a:off x="5056802" y="2970025"/>
            <a:ext cx="3618402" cy="270382"/>
          </a:xfrm>
          <a:prstGeom prst="rect">
            <a:avLst/>
          </a:prstGeom>
        </p:spPr>
        <p:txBody>
          <a:bodyPr/>
          <a:lstStyle>
            <a:lvl1pPr marL="228600" indent="-228600" algn="l" defTabSz="914400" rtl="0" eaLnBrk="1" latinLnBrk="0" hangingPunct="1">
              <a:lnSpc>
                <a:spcPct val="90000"/>
              </a:lnSpc>
              <a:spcBef>
                <a:spcPts val="1000"/>
              </a:spcBef>
              <a:buSzPct val="100000"/>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SzPct val="100000"/>
              <a:buFont typeface="Wingdings" panose="05000000000000000000" pitchFamily="2" charset="2"/>
              <a:buChar char="§"/>
              <a:defRPr sz="1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defTabSz="685800">
              <a:lnSpc>
                <a:spcPct val="125000"/>
              </a:lnSpc>
              <a:spcBef>
                <a:spcPts val="750"/>
              </a:spcBef>
              <a:buNone/>
            </a:pPr>
            <a:r>
              <a:rPr lang="en-GB" sz="900" dirty="0">
                <a:solidFill>
                  <a:prstClr val="black"/>
                </a:solidFill>
              </a:rPr>
              <a:t>Relative humidity equation:</a:t>
            </a:r>
          </a:p>
        </p:txBody>
      </p:sp>
      <p:sp>
        <p:nvSpPr>
          <p:cNvPr id="30" name="Text Placeholder 5"/>
          <p:cNvSpPr txBox="1">
            <a:spLocks/>
          </p:cNvSpPr>
          <p:nvPr/>
        </p:nvSpPr>
        <p:spPr>
          <a:xfrm>
            <a:off x="4873091" y="3673883"/>
            <a:ext cx="1669022" cy="1456733"/>
          </a:xfrm>
          <a:prstGeom prst="rect">
            <a:avLst/>
          </a:prstGeom>
        </p:spPr>
        <p:txBody>
          <a:bodyPr/>
          <a:lstStyle>
            <a:lvl1pPr marL="228600" indent="-228600" algn="l" defTabSz="914400" rtl="0" eaLnBrk="1" latinLnBrk="0" hangingPunct="1">
              <a:lnSpc>
                <a:spcPct val="90000"/>
              </a:lnSpc>
              <a:spcBef>
                <a:spcPts val="1000"/>
              </a:spcBef>
              <a:buSzPct val="100000"/>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SzPct val="100000"/>
              <a:buFont typeface="Wingdings" panose="05000000000000000000" pitchFamily="2" charset="2"/>
              <a:buChar char="§"/>
              <a:defRPr sz="1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defTabSz="685800">
              <a:lnSpc>
                <a:spcPct val="100000"/>
              </a:lnSpc>
              <a:spcBef>
                <a:spcPts val="750"/>
              </a:spcBef>
              <a:buNone/>
            </a:pPr>
            <a:r>
              <a:rPr lang="el-GR" sz="900" dirty="0">
                <a:solidFill>
                  <a:prstClr val="black"/>
                </a:solidFill>
              </a:rPr>
              <a:t>ρ</a:t>
            </a:r>
            <a:r>
              <a:rPr lang="en-GB" sz="900" dirty="0">
                <a:solidFill>
                  <a:prstClr val="black"/>
                </a:solidFill>
              </a:rPr>
              <a:t> – density</a:t>
            </a:r>
          </a:p>
          <a:p>
            <a:pPr marL="0" indent="0" algn="just" defTabSz="685800">
              <a:lnSpc>
                <a:spcPct val="100000"/>
              </a:lnSpc>
              <a:spcBef>
                <a:spcPts val="750"/>
              </a:spcBef>
              <a:buNone/>
            </a:pPr>
            <a:r>
              <a:rPr lang="en-GB" sz="900" dirty="0" err="1">
                <a:solidFill>
                  <a:prstClr val="black"/>
                </a:solidFill>
              </a:rPr>
              <a:t>C</a:t>
            </a:r>
            <a:r>
              <a:rPr lang="en-GB" sz="900" baseline="-25000" dirty="0" err="1">
                <a:solidFill>
                  <a:prstClr val="black"/>
                </a:solidFill>
              </a:rPr>
              <a:t>p</a:t>
            </a:r>
            <a:r>
              <a:rPr lang="en-GB" sz="900" dirty="0">
                <a:solidFill>
                  <a:prstClr val="black"/>
                </a:solidFill>
              </a:rPr>
              <a:t> – specific heat capacity</a:t>
            </a:r>
          </a:p>
          <a:p>
            <a:pPr marL="0" indent="0" algn="just" defTabSz="685800">
              <a:lnSpc>
                <a:spcPct val="100000"/>
              </a:lnSpc>
              <a:spcBef>
                <a:spcPts val="750"/>
              </a:spcBef>
              <a:buNone/>
            </a:pPr>
            <a:r>
              <a:rPr lang="en-GB" sz="900" dirty="0">
                <a:solidFill>
                  <a:prstClr val="black"/>
                </a:solidFill>
              </a:rPr>
              <a:t>T - temperature</a:t>
            </a:r>
          </a:p>
          <a:p>
            <a:pPr marL="0" indent="0" algn="just" defTabSz="685800">
              <a:lnSpc>
                <a:spcPct val="100000"/>
              </a:lnSpc>
              <a:spcBef>
                <a:spcPts val="750"/>
              </a:spcBef>
              <a:buNone/>
            </a:pPr>
            <a:r>
              <a:rPr lang="en-GB" sz="900" b="1" dirty="0">
                <a:solidFill>
                  <a:prstClr val="black"/>
                </a:solidFill>
              </a:rPr>
              <a:t>u</a:t>
            </a:r>
            <a:r>
              <a:rPr lang="en-GB" sz="900" dirty="0">
                <a:solidFill>
                  <a:prstClr val="black"/>
                </a:solidFill>
              </a:rPr>
              <a:t> – velocity</a:t>
            </a:r>
          </a:p>
          <a:p>
            <a:pPr marL="0" indent="0" algn="just" defTabSz="685800">
              <a:lnSpc>
                <a:spcPct val="100000"/>
              </a:lnSpc>
              <a:spcBef>
                <a:spcPts val="750"/>
              </a:spcBef>
              <a:buNone/>
            </a:pPr>
            <a:r>
              <a:rPr lang="en-GB" sz="900" b="1" dirty="0">
                <a:solidFill>
                  <a:prstClr val="black"/>
                </a:solidFill>
              </a:rPr>
              <a:t>q</a:t>
            </a:r>
            <a:r>
              <a:rPr lang="en-GB" sz="900" dirty="0">
                <a:solidFill>
                  <a:prstClr val="black"/>
                </a:solidFill>
              </a:rPr>
              <a:t> – heat flux</a:t>
            </a:r>
          </a:p>
          <a:p>
            <a:pPr marL="0" indent="0" algn="just" defTabSz="685800">
              <a:lnSpc>
                <a:spcPct val="100000"/>
              </a:lnSpc>
              <a:spcBef>
                <a:spcPts val="750"/>
              </a:spcBef>
              <a:buNone/>
            </a:pPr>
            <a:endParaRPr lang="en-GB" sz="900" dirty="0">
              <a:solidFill>
                <a:prstClr val="black"/>
              </a:solidFill>
            </a:endParaRPr>
          </a:p>
        </p:txBody>
      </p:sp>
      <p:sp>
        <p:nvSpPr>
          <p:cNvPr id="31" name="Text Placeholder 5"/>
          <p:cNvSpPr txBox="1">
            <a:spLocks/>
          </p:cNvSpPr>
          <p:nvPr/>
        </p:nvSpPr>
        <p:spPr>
          <a:xfrm>
            <a:off x="6786013" y="3672722"/>
            <a:ext cx="1998455" cy="1456733"/>
          </a:xfrm>
          <a:prstGeom prst="rect">
            <a:avLst/>
          </a:prstGeom>
        </p:spPr>
        <p:txBody>
          <a:bodyPr/>
          <a:lstStyle>
            <a:lvl1pPr marL="228600" indent="-228600" algn="l" defTabSz="914400" rtl="0" eaLnBrk="1" latinLnBrk="0" hangingPunct="1">
              <a:lnSpc>
                <a:spcPct val="90000"/>
              </a:lnSpc>
              <a:spcBef>
                <a:spcPts val="1000"/>
              </a:spcBef>
              <a:buSzPct val="100000"/>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SzPct val="100000"/>
              <a:buFont typeface="Wingdings" panose="05000000000000000000" pitchFamily="2" charset="2"/>
              <a:buChar char="§"/>
              <a:defRPr sz="1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defTabSz="685800">
              <a:lnSpc>
                <a:spcPct val="100000"/>
              </a:lnSpc>
              <a:spcBef>
                <a:spcPts val="750"/>
              </a:spcBef>
              <a:buNone/>
            </a:pPr>
            <a:r>
              <a:rPr lang="el-GR" sz="900" dirty="0">
                <a:solidFill>
                  <a:prstClr val="black"/>
                </a:solidFill>
              </a:rPr>
              <a:t>φ</a:t>
            </a:r>
            <a:r>
              <a:rPr lang="en-GB" sz="900" dirty="0">
                <a:solidFill>
                  <a:prstClr val="black"/>
                </a:solidFill>
              </a:rPr>
              <a:t> – relative humidity</a:t>
            </a:r>
          </a:p>
          <a:p>
            <a:pPr marL="0" indent="0" algn="just" defTabSz="685800">
              <a:lnSpc>
                <a:spcPct val="100000"/>
              </a:lnSpc>
              <a:spcBef>
                <a:spcPts val="750"/>
              </a:spcBef>
              <a:buNone/>
            </a:pPr>
            <a:r>
              <a:rPr lang="en-GB" sz="900" dirty="0" err="1">
                <a:solidFill>
                  <a:prstClr val="black"/>
                </a:solidFill>
              </a:rPr>
              <a:t>p</a:t>
            </a:r>
            <a:r>
              <a:rPr lang="en-GB" sz="900" baseline="-25000" dirty="0" err="1">
                <a:solidFill>
                  <a:prstClr val="black"/>
                </a:solidFill>
              </a:rPr>
              <a:t>v</a:t>
            </a:r>
            <a:r>
              <a:rPr lang="en-GB" sz="900" dirty="0">
                <a:solidFill>
                  <a:prstClr val="black"/>
                </a:solidFill>
              </a:rPr>
              <a:t> – partial pressure of water vapour</a:t>
            </a:r>
          </a:p>
          <a:p>
            <a:pPr marL="0" indent="0" algn="just" defTabSz="685800">
              <a:lnSpc>
                <a:spcPct val="100000"/>
              </a:lnSpc>
              <a:spcBef>
                <a:spcPts val="750"/>
              </a:spcBef>
              <a:buNone/>
            </a:pPr>
            <a:r>
              <a:rPr lang="en-GB" sz="900" dirty="0" err="1">
                <a:solidFill>
                  <a:prstClr val="black"/>
                </a:solidFill>
              </a:rPr>
              <a:t>p</a:t>
            </a:r>
            <a:r>
              <a:rPr lang="en-GB" sz="900" baseline="-25000" dirty="0" err="1">
                <a:solidFill>
                  <a:prstClr val="black"/>
                </a:solidFill>
              </a:rPr>
              <a:t>sat</a:t>
            </a:r>
            <a:r>
              <a:rPr lang="en-GB" sz="900" dirty="0">
                <a:solidFill>
                  <a:prstClr val="black"/>
                </a:solidFill>
              </a:rPr>
              <a:t>(T) – saturation pressure of air at temperature T</a:t>
            </a:r>
          </a:p>
          <a:p>
            <a:pPr marL="0" indent="0" algn="just" defTabSz="685800">
              <a:lnSpc>
                <a:spcPct val="100000"/>
              </a:lnSpc>
              <a:spcBef>
                <a:spcPts val="750"/>
              </a:spcBef>
              <a:buNone/>
            </a:pPr>
            <a:r>
              <a:rPr lang="en-GB" sz="900" dirty="0">
                <a:solidFill>
                  <a:prstClr val="black"/>
                </a:solidFill>
              </a:rPr>
              <a:t>Q – heat (source or sink)</a:t>
            </a:r>
          </a:p>
          <a:p>
            <a:pPr marL="0" indent="0" algn="just" defTabSz="685800">
              <a:lnSpc>
                <a:spcPct val="100000"/>
              </a:lnSpc>
              <a:spcBef>
                <a:spcPts val="750"/>
              </a:spcBef>
              <a:buNone/>
            </a:pPr>
            <a:endParaRPr lang="en-GB" sz="900" dirty="0">
              <a:solidFill>
                <a:prstClr val="black"/>
              </a:solidFill>
            </a:endParaRPr>
          </a:p>
          <a:p>
            <a:pPr marL="0" indent="0" algn="just" defTabSz="685800">
              <a:lnSpc>
                <a:spcPct val="100000"/>
              </a:lnSpc>
              <a:spcBef>
                <a:spcPts val="750"/>
              </a:spcBef>
              <a:buNone/>
            </a:pPr>
            <a:endParaRPr lang="en-GB" sz="900" dirty="0">
              <a:solidFill>
                <a:prstClr val="black"/>
              </a:solidFill>
            </a:endParaRPr>
          </a:p>
        </p:txBody>
      </p:sp>
      <p:pic>
        <p:nvPicPr>
          <p:cNvPr id="7" name="Picture 6"/>
          <p:cNvPicPr>
            <a:picLocks noChangeAspect="1"/>
          </p:cNvPicPr>
          <p:nvPr/>
        </p:nvPicPr>
        <p:blipFill>
          <a:blip r:embed="rId2"/>
          <a:stretch>
            <a:fillRect/>
          </a:stretch>
        </p:blipFill>
        <p:spPr>
          <a:xfrm>
            <a:off x="6300192" y="3158902"/>
            <a:ext cx="880872" cy="369536"/>
          </a:xfrm>
          <a:prstGeom prst="rect">
            <a:avLst/>
          </a:prstGeom>
        </p:spPr>
      </p:pic>
      <p:pic>
        <p:nvPicPr>
          <p:cNvPr id="124" name="Picture 123"/>
          <p:cNvPicPr>
            <a:picLocks noChangeAspect="1"/>
          </p:cNvPicPr>
          <p:nvPr/>
        </p:nvPicPr>
        <p:blipFill>
          <a:blip r:embed="rId3"/>
          <a:stretch>
            <a:fillRect/>
          </a:stretch>
        </p:blipFill>
        <p:spPr>
          <a:xfrm>
            <a:off x="5292080" y="1889709"/>
            <a:ext cx="3226979" cy="1080316"/>
          </a:xfrm>
          <a:prstGeom prst="rect">
            <a:avLst/>
          </a:prstGeom>
        </p:spPr>
      </p:pic>
    </p:spTree>
    <p:extLst>
      <p:ext uri="{BB962C8B-B14F-4D97-AF65-F5344CB8AC3E}">
        <p14:creationId xmlns:p14="http://schemas.microsoft.com/office/powerpoint/2010/main" val="29090433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1600" dirty="0" smtClean="0">
                <a:latin typeface="Arial" panose="020B0604020202020204" pitchFamily="34" charset="0"/>
                <a:cs typeface="Arial" panose="020B0604020202020204" pitchFamily="34" charset="0"/>
              </a:rPr>
              <a:t>Application overview</a:t>
            </a:r>
            <a:endParaRPr lang="en-GB"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659092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DRAMA facility climate </a:t>
            </a:r>
            <a:r>
              <a:rPr lang="en-GB" dirty="0" smtClean="0"/>
              <a:t>app</a:t>
            </a:r>
            <a:endParaRPr lang="en-GB" dirty="0"/>
          </a:p>
        </p:txBody>
      </p:sp>
      <p:sp>
        <p:nvSpPr>
          <p:cNvPr id="3" name="Subtitle 2"/>
          <p:cNvSpPr>
            <a:spLocks noGrp="1"/>
          </p:cNvSpPr>
          <p:nvPr>
            <p:ph type="subTitle" idx="1"/>
          </p:nvPr>
        </p:nvSpPr>
        <p:spPr/>
        <p:txBody>
          <a:bodyPr/>
          <a:lstStyle/>
          <a:p>
            <a:r>
              <a:rPr lang="en-GB" dirty="0" smtClean="0"/>
              <a:t>Main menu</a:t>
            </a:r>
            <a:endParaRPr lang="en-GB" dirty="0"/>
          </a:p>
        </p:txBody>
      </p:sp>
      <p:sp>
        <p:nvSpPr>
          <p:cNvPr id="8" name="Text Placeholder 7"/>
          <p:cNvSpPr>
            <a:spLocks noGrp="1"/>
          </p:cNvSpPr>
          <p:nvPr>
            <p:ph type="body" sz="quarter" idx="16"/>
          </p:nvPr>
        </p:nvSpPr>
        <p:spPr>
          <a:xfrm>
            <a:off x="5004048" y="1654002"/>
            <a:ext cx="3618402" cy="2699946"/>
          </a:xfrm>
        </p:spPr>
        <p:txBody>
          <a:bodyPr/>
          <a:lstStyle/>
          <a:p>
            <a:pPr algn="just">
              <a:lnSpc>
                <a:spcPct val="150000"/>
              </a:lnSpc>
            </a:pPr>
            <a:r>
              <a:rPr lang="en-GB" dirty="0"/>
              <a:t>Following its creation, the climate model was packaged into a standalone application.</a:t>
            </a:r>
          </a:p>
          <a:p>
            <a:pPr algn="just">
              <a:lnSpc>
                <a:spcPct val="150000"/>
              </a:lnSpc>
            </a:pPr>
            <a:r>
              <a:rPr lang="en-GB" dirty="0"/>
              <a:t>The app simplifies the set-up and analysis of a model so that it can be used by anyone, regardless of COMSOL</a:t>
            </a:r>
            <a:r>
              <a:rPr lang="en-GB" baseline="30000" dirty="0"/>
              <a:t>®</a:t>
            </a:r>
            <a:r>
              <a:rPr lang="en-GB" dirty="0"/>
              <a:t> or modelling experience.</a:t>
            </a:r>
          </a:p>
          <a:p>
            <a:pPr algn="just">
              <a:lnSpc>
                <a:spcPct val="150000"/>
              </a:lnSpc>
            </a:pPr>
            <a:r>
              <a:rPr lang="en-GB" dirty="0"/>
              <a:t>It enables facility layout, initial environmental conditions, and machine operating settings to be customised in a straightforward fashion by the user.</a:t>
            </a:r>
          </a:p>
          <a:p>
            <a:pPr lvl="1" algn="just">
              <a:lnSpc>
                <a:spcPct val="150000"/>
              </a:lnSpc>
            </a:pPr>
            <a:r>
              <a:rPr lang="en-GB" dirty="0"/>
              <a:t>Models and machine layouts can be saved for use at a later date.</a:t>
            </a:r>
          </a:p>
          <a:p>
            <a:pPr lvl="1" algn="just">
              <a:lnSpc>
                <a:spcPct val="150000"/>
              </a:lnSpc>
            </a:pPr>
            <a:r>
              <a:rPr lang="en-GB" dirty="0"/>
              <a:t>Real environmental condition data can be imported from temperature and humidity sensors.</a:t>
            </a:r>
          </a:p>
        </p:txBody>
      </p:sp>
      <p:pic>
        <p:nvPicPr>
          <p:cNvPr id="11" name="Picture Placeholder 10"/>
          <p:cNvPicPr>
            <a:picLocks noGrp="1" noChangeAspect="1"/>
          </p:cNvPicPr>
          <p:nvPr>
            <p:ph type="pic" sz="quarter" idx="14"/>
          </p:nvPr>
        </p:nvPicPr>
        <p:blipFill rotWithShape="1">
          <a:blip r:embed="rId2"/>
          <a:srcRect l="1" t="1" r="53120" b="3990"/>
          <a:stretch/>
        </p:blipFill>
        <p:spPr>
          <a:xfrm>
            <a:off x="305526" y="1761661"/>
            <a:ext cx="4050450" cy="2592251"/>
          </a:xfrm>
          <a:prstGeom prst="rect">
            <a:avLst/>
          </a:prstGeom>
        </p:spPr>
      </p:pic>
      <p:sp>
        <p:nvSpPr>
          <p:cNvPr id="12" name="Text Placeholder 8"/>
          <p:cNvSpPr txBox="1">
            <a:spLocks/>
          </p:cNvSpPr>
          <p:nvPr/>
        </p:nvSpPr>
        <p:spPr>
          <a:xfrm>
            <a:off x="305526" y="4371965"/>
            <a:ext cx="4212870" cy="228311"/>
          </a:xfrm>
          <a:prstGeom prst="rect">
            <a:avLst/>
          </a:prstGeom>
        </p:spPr>
        <p:txBody>
          <a:bodyPr/>
          <a:lstStyle>
            <a:lvl1pPr marL="228600" indent="-228600" algn="l" defTabSz="914400" rtl="0" eaLnBrk="1" latinLnBrk="0" hangingPunct="1">
              <a:lnSpc>
                <a:spcPct val="90000"/>
              </a:lnSpc>
              <a:spcBef>
                <a:spcPts val="1000"/>
              </a:spcBef>
              <a:buSzPct val="100000"/>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SzPct val="100000"/>
              <a:buFont typeface="Wingdings" panose="05000000000000000000" pitchFamily="2" charset="2"/>
              <a:buChar char="§"/>
              <a:defRPr sz="1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defTabSz="685800">
              <a:lnSpc>
                <a:spcPct val="125000"/>
              </a:lnSpc>
              <a:spcBef>
                <a:spcPts val="750"/>
              </a:spcBef>
              <a:buNone/>
            </a:pPr>
            <a:r>
              <a:rPr lang="en-GB" sz="750" dirty="0">
                <a:solidFill>
                  <a:prstClr val="black"/>
                </a:solidFill>
              </a:rPr>
              <a:t>The main menu of the facility app.</a:t>
            </a:r>
          </a:p>
        </p:txBody>
      </p:sp>
    </p:spTree>
    <p:extLst>
      <p:ext uri="{BB962C8B-B14F-4D97-AF65-F5344CB8AC3E}">
        <p14:creationId xmlns:p14="http://schemas.microsoft.com/office/powerpoint/2010/main" val="36313931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2"/>
          <a:srcRect l="17123" t="36140" r="67521" b="21020"/>
          <a:stretch/>
        </p:blipFill>
        <p:spPr>
          <a:xfrm>
            <a:off x="3654739" y="1642728"/>
            <a:ext cx="2522390" cy="2199007"/>
          </a:xfrm>
          <a:prstGeom prst="rect">
            <a:avLst/>
          </a:prstGeom>
        </p:spPr>
      </p:pic>
      <p:sp>
        <p:nvSpPr>
          <p:cNvPr id="2" name="Title 1"/>
          <p:cNvSpPr>
            <a:spLocks noGrp="1"/>
          </p:cNvSpPr>
          <p:nvPr>
            <p:ph type="ctrTitle"/>
          </p:nvPr>
        </p:nvSpPr>
        <p:spPr/>
        <p:txBody>
          <a:bodyPr/>
          <a:lstStyle/>
          <a:p>
            <a:r>
              <a:rPr lang="en-GB" dirty="0"/>
              <a:t>DRAMA facility climate app</a:t>
            </a:r>
          </a:p>
        </p:txBody>
      </p:sp>
      <p:sp>
        <p:nvSpPr>
          <p:cNvPr id="3" name="Subtitle 2"/>
          <p:cNvSpPr>
            <a:spLocks noGrp="1"/>
          </p:cNvSpPr>
          <p:nvPr>
            <p:ph type="subTitle" idx="1"/>
          </p:nvPr>
        </p:nvSpPr>
        <p:spPr/>
        <p:txBody>
          <a:bodyPr/>
          <a:lstStyle/>
          <a:p>
            <a:r>
              <a:rPr lang="en-GB" dirty="0" smtClean="0"/>
              <a:t>Machine reconfiguration</a:t>
            </a:r>
            <a:endParaRPr lang="en-GB" dirty="0"/>
          </a:p>
        </p:txBody>
      </p:sp>
      <p:pic>
        <p:nvPicPr>
          <p:cNvPr id="9" name="Picture 8"/>
          <p:cNvPicPr>
            <a:picLocks noChangeAspect="1"/>
          </p:cNvPicPr>
          <p:nvPr/>
        </p:nvPicPr>
        <p:blipFill rotWithShape="1">
          <a:blip r:embed="rId3"/>
          <a:srcRect l="392" t="12531" r="85119" b="57394"/>
          <a:stretch/>
        </p:blipFill>
        <p:spPr>
          <a:xfrm>
            <a:off x="359532" y="1891529"/>
            <a:ext cx="2997333" cy="1944216"/>
          </a:xfrm>
          <a:prstGeom prst="rect">
            <a:avLst/>
          </a:prstGeom>
        </p:spPr>
      </p:pic>
      <p:sp>
        <p:nvSpPr>
          <p:cNvPr id="13" name="Text Placeholder 8"/>
          <p:cNvSpPr txBox="1">
            <a:spLocks/>
          </p:cNvSpPr>
          <p:nvPr/>
        </p:nvSpPr>
        <p:spPr>
          <a:xfrm>
            <a:off x="359532" y="3835745"/>
            <a:ext cx="3266451" cy="293534"/>
          </a:xfrm>
          <a:prstGeom prst="rect">
            <a:avLst/>
          </a:prstGeom>
        </p:spPr>
        <p:txBody>
          <a:bodyPr/>
          <a:lstStyle>
            <a:lvl1pPr marL="228600" indent="-228600" algn="l" defTabSz="914400" rtl="0" eaLnBrk="1" latinLnBrk="0" hangingPunct="1">
              <a:lnSpc>
                <a:spcPct val="90000"/>
              </a:lnSpc>
              <a:spcBef>
                <a:spcPts val="1000"/>
              </a:spcBef>
              <a:buSzPct val="100000"/>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SzPct val="100000"/>
              <a:buFont typeface="Wingdings" panose="05000000000000000000" pitchFamily="2" charset="2"/>
              <a:buChar char="§"/>
              <a:defRPr sz="1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defTabSz="685800">
              <a:lnSpc>
                <a:spcPct val="125000"/>
              </a:lnSpc>
              <a:spcBef>
                <a:spcPts val="750"/>
              </a:spcBef>
              <a:buNone/>
            </a:pPr>
            <a:r>
              <a:rPr lang="en-GB" sz="750" dirty="0">
                <a:solidFill>
                  <a:prstClr val="black"/>
                </a:solidFill>
              </a:rPr>
              <a:t>The machines and equipment table that allows the repositioning of machines already in the model. A similar menu exists for adjusting the reconfigurable partitions in the facility. The data in both tables can be saved and loaded to/from external files if required.</a:t>
            </a:r>
          </a:p>
        </p:txBody>
      </p:sp>
      <p:sp>
        <p:nvSpPr>
          <p:cNvPr id="14" name="Text Placeholder 8"/>
          <p:cNvSpPr txBox="1">
            <a:spLocks/>
          </p:cNvSpPr>
          <p:nvPr/>
        </p:nvSpPr>
        <p:spPr>
          <a:xfrm>
            <a:off x="3751265" y="3835746"/>
            <a:ext cx="5184576" cy="788233"/>
          </a:xfrm>
          <a:prstGeom prst="rect">
            <a:avLst/>
          </a:prstGeom>
        </p:spPr>
        <p:txBody>
          <a:bodyPr/>
          <a:lstStyle>
            <a:lvl1pPr marL="228600" indent="-228600" algn="l" defTabSz="914400" rtl="0" eaLnBrk="1" latinLnBrk="0" hangingPunct="1">
              <a:lnSpc>
                <a:spcPct val="90000"/>
              </a:lnSpc>
              <a:spcBef>
                <a:spcPts val="1000"/>
              </a:spcBef>
              <a:buSzPct val="100000"/>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SzPct val="100000"/>
              <a:buFont typeface="Wingdings" panose="05000000000000000000" pitchFamily="2" charset="2"/>
              <a:buChar char="§"/>
              <a:defRPr sz="1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defTabSz="685800">
              <a:lnSpc>
                <a:spcPct val="125000"/>
              </a:lnSpc>
              <a:spcBef>
                <a:spcPts val="750"/>
              </a:spcBef>
              <a:buNone/>
            </a:pPr>
            <a:r>
              <a:rPr lang="en-GB" sz="750" dirty="0">
                <a:solidFill>
                  <a:prstClr val="black"/>
                </a:solidFill>
              </a:rPr>
              <a:t>Adding a new machine to the model. The user can select the desired machine from a dropdown menu and specify its x, y, and z position along with its rotation, before specifying the settings of that particular machine instance. Similar options exist for adding new partitions, where the user can specify the dimensions of the partition as well as the position and rotation. </a:t>
            </a:r>
          </a:p>
        </p:txBody>
      </p:sp>
      <p:pic>
        <p:nvPicPr>
          <p:cNvPr id="19" name="Picture 18"/>
          <p:cNvPicPr>
            <a:picLocks noChangeAspect="1"/>
          </p:cNvPicPr>
          <p:nvPr/>
        </p:nvPicPr>
        <p:blipFill rotWithShape="1">
          <a:blip r:embed="rId4"/>
          <a:srcRect l="16925" t="38030" r="67522" b="41180"/>
          <a:stretch/>
        </p:blipFill>
        <p:spPr>
          <a:xfrm>
            <a:off x="6177129" y="2652322"/>
            <a:ext cx="2833044" cy="1183424"/>
          </a:xfrm>
          <a:prstGeom prst="rect">
            <a:avLst/>
          </a:prstGeom>
        </p:spPr>
      </p:pic>
    </p:spTree>
    <p:extLst>
      <p:ext uri="{BB962C8B-B14F-4D97-AF65-F5344CB8AC3E}">
        <p14:creationId xmlns:p14="http://schemas.microsoft.com/office/powerpoint/2010/main" val="2083412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DRAMA facility climate app</a:t>
            </a:r>
          </a:p>
        </p:txBody>
      </p:sp>
      <p:sp>
        <p:nvSpPr>
          <p:cNvPr id="3" name="Subtitle 2"/>
          <p:cNvSpPr>
            <a:spLocks noGrp="1"/>
          </p:cNvSpPr>
          <p:nvPr>
            <p:ph type="subTitle" idx="1"/>
          </p:nvPr>
        </p:nvSpPr>
        <p:spPr/>
        <p:txBody>
          <a:bodyPr/>
          <a:lstStyle/>
          <a:p>
            <a:r>
              <a:rPr lang="en-GB" dirty="0" smtClean="0"/>
              <a:t>Sensor data</a:t>
            </a:r>
            <a:endParaRPr lang="en-GB" dirty="0"/>
          </a:p>
        </p:txBody>
      </p:sp>
      <p:sp>
        <p:nvSpPr>
          <p:cNvPr id="8" name="Rectangle 7"/>
          <p:cNvSpPr/>
          <p:nvPr/>
        </p:nvSpPr>
        <p:spPr>
          <a:xfrm>
            <a:off x="143508" y="4661977"/>
            <a:ext cx="5505157" cy="514500"/>
          </a:xfrm>
          <a:prstGeom prst="rect">
            <a:avLst/>
          </a:prstGeom>
        </p:spPr>
        <p:txBody>
          <a:bodyPr wrap="square">
            <a:spAutoFit/>
          </a:bodyPr>
          <a:lstStyle/>
          <a:p>
            <a:pPr algn="just" defTabSz="685800">
              <a:lnSpc>
                <a:spcPct val="125000"/>
              </a:lnSpc>
            </a:pPr>
            <a:r>
              <a:rPr lang="en-GB" sz="750" dirty="0">
                <a:solidFill>
                  <a:prstClr val="black"/>
                </a:solidFill>
                <a:latin typeface="Calibri" panose="020F0502020204030204"/>
              </a:rPr>
              <a:t>The menu for setting the environmental conditions in the facility. The user can specify the initial temperature and humidity throughout the DRAMA cell, along with the settings of the air handling system, lights, and powder room. Doors can be specified as either open (highlighted in pink) or closed (grey).</a:t>
            </a:r>
          </a:p>
        </p:txBody>
      </p:sp>
      <p:pic>
        <p:nvPicPr>
          <p:cNvPr id="9" name="Picture 8"/>
          <p:cNvPicPr>
            <a:picLocks noChangeAspect="1"/>
          </p:cNvPicPr>
          <p:nvPr/>
        </p:nvPicPr>
        <p:blipFill rotWithShape="1">
          <a:blip r:embed="rId2"/>
          <a:srcRect l="394" t="12830" r="89965" b="61970"/>
          <a:stretch/>
        </p:blipFill>
        <p:spPr>
          <a:xfrm>
            <a:off x="6084168" y="2038371"/>
            <a:ext cx="2644770" cy="2160240"/>
          </a:xfrm>
          <a:prstGeom prst="rect">
            <a:avLst/>
          </a:prstGeom>
        </p:spPr>
      </p:pic>
      <p:sp>
        <p:nvSpPr>
          <p:cNvPr id="11" name="Rectangle 10"/>
          <p:cNvSpPr/>
          <p:nvPr/>
        </p:nvSpPr>
        <p:spPr>
          <a:xfrm>
            <a:off x="5963395" y="4217661"/>
            <a:ext cx="2765544" cy="514500"/>
          </a:xfrm>
          <a:prstGeom prst="rect">
            <a:avLst/>
          </a:prstGeom>
        </p:spPr>
        <p:txBody>
          <a:bodyPr wrap="square">
            <a:spAutoFit/>
          </a:bodyPr>
          <a:lstStyle/>
          <a:p>
            <a:pPr algn="just" defTabSz="685800">
              <a:lnSpc>
                <a:spcPct val="125000"/>
              </a:lnSpc>
            </a:pPr>
            <a:r>
              <a:rPr lang="en-GB" sz="750" dirty="0">
                <a:solidFill>
                  <a:prstClr val="black"/>
                </a:solidFill>
                <a:latin typeface="Calibri" panose="020F0502020204030204"/>
              </a:rPr>
              <a:t>Loading facility data from an external sensor. The user can specify the file they wish to load data from, and then select the time of the reading they wish to use.</a:t>
            </a:r>
          </a:p>
        </p:txBody>
      </p:sp>
      <p:pic>
        <p:nvPicPr>
          <p:cNvPr id="4" name="Picture 3"/>
          <p:cNvPicPr>
            <a:picLocks noChangeAspect="1"/>
          </p:cNvPicPr>
          <p:nvPr/>
        </p:nvPicPr>
        <p:blipFill rotWithShape="1">
          <a:blip r:embed="rId3"/>
          <a:srcRect l="-90" t="12161" r="56202" b="8459"/>
          <a:stretch/>
        </p:blipFill>
        <p:spPr>
          <a:xfrm>
            <a:off x="89503" y="1491630"/>
            <a:ext cx="5609075" cy="3170347"/>
          </a:xfrm>
          <a:prstGeom prst="rect">
            <a:avLst/>
          </a:prstGeom>
        </p:spPr>
      </p:pic>
    </p:spTree>
    <p:extLst>
      <p:ext uri="{BB962C8B-B14F-4D97-AF65-F5344CB8AC3E}">
        <p14:creationId xmlns:p14="http://schemas.microsoft.com/office/powerpoint/2010/main" val="34105028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1500" dirty="0">
                <a:latin typeface="Arial" panose="020B0604020202020204" pitchFamily="34" charset="0"/>
                <a:cs typeface="Arial" panose="020B0604020202020204" pitchFamily="34" charset="0"/>
              </a:rPr>
              <a:t>Example results</a:t>
            </a:r>
          </a:p>
        </p:txBody>
      </p:sp>
    </p:spTree>
    <p:extLst>
      <p:ext uri="{BB962C8B-B14F-4D97-AF65-F5344CB8AC3E}">
        <p14:creationId xmlns:p14="http://schemas.microsoft.com/office/powerpoint/2010/main" val="4186241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DRAMA facility climate model</a:t>
            </a:r>
          </a:p>
        </p:txBody>
      </p:sp>
      <p:sp>
        <p:nvSpPr>
          <p:cNvPr id="3" name="Subtitle 2"/>
          <p:cNvSpPr>
            <a:spLocks noGrp="1"/>
          </p:cNvSpPr>
          <p:nvPr>
            <p:ph type="subTitle" idx="1"/>
          </p:nvPr>
        </p:nvSpPr>
        <p:spPr/>
        <p:txBody>
          <a:bodyPr/>
          <a:lstStyle/>
          <a:p>
            <a:r>
              <a:rPr lang="en-GB" dirty="0"/>
              <a:t>Example results – running machines</a:t>
            </a:r>
          </a:p>
        </p:txBody>
      </p:sp>
      <p:sp>
        <p:nvSpPr>
          <p:cNvPr id="20" name="Text Placeholder 23"/>
          <p:cNvSpPr>
            <a:spLocks noGrp="1"/>
          </p:cNvSpPr>
          <p:nvPr>
            <p:ph type="body" sz="quarter" idx="10"/>
          </p:nvPr>
        </p:nvSpPr>
        <p:spPr>
          <a:xfrm>
            <a:off x="575556" y="1491630"/>
            <a:ext cx="8046894" cy="2700000"/>
          </a:xfrm>
        </p:spPr>
        <p:txBody>
          <a:bodyPr/>
          <a:lstStyle/>
          <a:p>
            <a:pPr algn="just">
              <a:lnSpc>
                <a:spcPct val="150000"/>
              </a:lnSpc>
            </a:pPr>
            <a:r>
              <a:rPr lang="en-GB" dirty="0"/>
              <a:t>The thermal and fluid output of the machines can be changed over the course of a simulation, enabling a user to predict how machine use will affect the climate and whether it will cause potential issues for powder handling.</a:t>
            </a:r>
          </a:p>
        </p:txBody>
      </p:sp>
      <p:pic>
        <p:nvPicPr>
          <p:cNvPr id="21" name="Picture 20"/>
          <p:cNvPicPr>
            <a:picLocks noChangeAspect="1"/>
          </p:cNvPicPr>
          <p:nvPr/>
        </p:nvPicPr>
        <p:blipFill>
          <a:blip r:embed="rId2"/>
          <a:stretch>
            <a:fillRect/>
          </a:stretch>
        </p:blipFill>
        <p:spPr>
          <a:xfrm>
            <a:off x="359532" y="2301720"/>
            <a:ext cx="4050000" cy="2355164"/>
          </a:xfrm>
          <a:prstGeom prst="rect">
            <a:avLst/>
          </a:prstGeom>
        </p:spPr>
      </p:pic>
      <p:pic>
        <p:nvPicPr>
          <p:cNvPr id="22" name="Picture 21"/>
          <p:cNvPicPr>
            <a:picLocks noChangeAspect="1"/>
          </p:cNvPicPr>
          <p:nvPr/>
        </p:nvPicPr>
        <p:blipFill>
          <a:blip r:embed="rId3"/>
          <a:stretch>
            <a:fillRect/>
          </a:stretch>
        </p:blipFill>
        <p:spPr>
          <a:xfrm>
            <a:off x="4796734" y="2301720"/>
            <a:ext cx="4050000" cy="2355164"/>
          </a:xfrm>
          <a:prstGeom prst="rect">
            <a:avLst/>
          </a:prstGeom>
        </p:spPr>
      </p:pic>
      <p:sp>
        <p:nvSpPr>
          <p:cNvPr id="23" name="Rectangle 22"/>
          <p:cNvSpPr/>
          <p:nvPr/>
        </p:nvSpPr>
        <p:spPr>
          <a:xfrm>
            <a:off x="359532" y="4704553"/>
            <a:ext cx="8316504" cy="236603"/>
          </a:xfrm>
          <a:prstGeom prst="rect">
            <a:avLst/>
          </a:prstGeom>
        </p:spPr>
        <p:txBody>
          <a:bodyPr wrap="square">
            <a:spAutoFit/>
          </a:bodyPr>
          <a:lstStyle/>
          <a:p>
            <a:pPr algn="just" defTabSz="685800">
              <a:lnSpc>
                <a:spcPct val="125000"/>
              </a:lnSpc>
            </a:pPr>
            <a:r>
              <a:rPr lang="en-GB" sz="750" dirty="0">
                <a:solidFill>
                  <a:prstClr val="black"/>
                </a:solidFill>
                <a:latin typeface="Calibri" panose="020F0502020204030204"/>
              </a:rPr>
              <a:t>Isothermal surface plots showing the effect of opening the build chambers of every AM machine on the temperature within the DRAMA facility. Each build chamber is assumed to be at 50 </a:t>
            </a:r>
            <a:r>
              <a:rPr lang="en-GB" sz="750" dirty="0" err="1" smtClean="0">
                <a:solidFill>
                  <a:prstClr val="black"/>
                </a:solidFill>
                <a:latin typeface="Calibri" panose="020F0502020204030204"/>
              </a:rPr>
              <a:t>degC</a:t>
            </a:r>
            <a:r>
              <a:rPr lang="en-GB" sz="750" dirty="0">
                <a:solidFill>
                  <a:prstClr val="black"/>
                </a:solidFill>
                <a:latin typeface="Calibri" panose="020F0502020204030204"/>
              </a:rPr>
              <a:t>.</a:t>
            </a:r>
          </a:p>
        </p:txBody>
      </p:sp>
      <p:sp>
        <p:nvSpPr>
          <p:cNvPr id="24" name="Rectangle 23"/>
          <p:cNvSpPr/>
          <p:nvPr/>
        </p:nvSpPr>
        <p:spPr>
          <a:xfrm>
            <a:off x="359532" y="2463739"/>
            <a:ext cx="972108" cy="370230"/>
          </a:xfrm>
          <a:prstGeom prst="rect">
            <a:avLst/>
          </a:prstGeom>
        </p:spPr>
        <p:txBody>
          <a:bodyPr wrap="square">
            <a:spAutoFit/>
          </a:bodyPr>
          <a:lstStyle/>
          <a:p>
            <a:pPr algn="just" defTabSz="685800">
              <a:lnSpc>
                <a:spcPct val="125000"/>
              </a:lnSpc>
            </a:pPr>
            <a:r>
              <a:rPr lang="en-GB" sz="750" b="1" dirty="0">
                <a:solidFill>
                  <a:prstClr val="black"/>
                </a:solidFill>
                <a:latin typeface="Calibri" panose="020F0502020204030204"/>
              </a:rPr>
              <a:t>(a) Build chambers closed.</a:t>
            </a:r>
          </a:p>
        </p:txBody>
      </p:sp>
      <p:sp>
        <p:nvSpPr>
          <p:cNvPr id="25" name="Rectangle 24"/>
          <p:cNvSpPr/>
          <p:nvPr/>
        </p:nvSpPr>
        <p:spPr>
          <a:xfrm>
            <a:off x="4796734" y="2461141"/>
            <a:ext cx="972108" cy="370230"/>
          </a:xfrm>
          <a:prstGeom prst="rect">
            <a:avLst/>
          </a:prstGeom>
        </p:spPr>
        <p:txBody>
          <a:bodyPr wrap="square">
            <a:spAutoFit/>
          </a:bodyPr>
          <a:lstStyle/>
          <a:p>
            <a:pPr algn="just" defTabSz="685800">
              <a:lnSpc>
                <a:spcPct val="125000"/>
              </a:lnSpc>
            </a:pPr>
            <a:r>
              <a:rPr lang="en-GB" sz="750" b="1" dirty="0">
                <a:solidFill>
                  <a:prstClr val="black"/>
                </a:solidFill>
                <a:latin typeface="Calibri" panose="020F0502020204030204"/>
              </a:rPr>
              <a:t>(b) Build chambers opened.</a:t>
            </a:r>
          </a:p>
        </p:txBody>
      </p:sp>
      <p:sp>
        <p:nvSpPr>
          <p:cNvPr id="27" name="Down Arrow 26"/>
          <p:cNvSpPr/>
          <p:nvPr/>
        </p:nvSpPr>
        <p:spPr>
          <a:xfrm rot="16200000">
            <a:off x="4544546" y="3473646"/>
            <a:ext cx="162018" cy="17332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GB" sz="1350">
              <a:solidFill>
                <a:prstClr val="white"/>
              </a:solidFill>
              <a:latin typeface="Calibri" panose="020F0502020204030204"/>
            </a:endParaRPr>
          </a:p>
        </p:txBody>
      </p:sp>
    </p:spTree>
    <p:extLst>
      <p:ext uri="{BB962C8B-B14F-4D97-AF65-F5344CB8AC3E}">
        <p14:creationId xmlns:p14="http://schemas.microsoft.com/office/powerpoint/2010/main" val="510956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p:cNvPicPr>
            <a:picLocks noChangeAspect="1"/>
          </p:cNvPicPr>
          <p:nvPr/>
        </p:nvPicPr>
        <p:blipFill>
          <a:blip r:embed="rId2"/>
          <a:stretch>
            <a:fillRect/>
          </a:stretch>
        </p:blipFill>
        <p:spPr>
          <a:xfrm>
            <a:off x="4788474" y="2295099"/>
            <a:ext cx="4050000" cy="2490897"/>
          </a:xfrm>
          <a:prstGeom prst="rect">
            <a:avLst/>
          </a:prstGeom>
        </p:spPr>
      </p:pic>
      <p:pic>
        <p:nvPicPr>
          <p:cNvPr id="33" name="Picture 32"/>
          <p:cNvPicPr>
            <a:picLocks noChangeAspect="1"/>
          </p:cNvPicPr>
          <p:nvPr/>
        </p:nvPicPr>
        <p:blipFill>
          <a:blip r:embed="rId3"/>
          <a:stretch>
            <a:fillRect/>
          </a:stretch>
        </p:blipFill>
        <p:spPr>
          <a:xfrm>
            <a:off x="359532" y="2295099"/>
            <a:ext cx="4050000" cy="2490897"/>
          </a:xfrm>
          <a:prstGeom prst="rect">
            <a:avLst/>
          </a:prstGeom>
        </p:spPr>
      </p:pic>
      <p:sp>
        <p:nvSpPr>
          <p:cNvPr id="2" name="Title 1"/>
          <p:cNvSpPr>
            <a:spLocks noGrp="1"/>
          </p:cNvSpPr>
          <p:nvPr>
            <p:ph type="ctrTitle"/>
          </p:nvPr>
        </p:nvSpPr>
        <p:spPr/>
        <p:txBody>
          <a:bodyPr/>
          <a:lstStyle/>
          <a:p>
            <a:r>
              <a:rPr lang="en-GB" dirty="0"/>
              <a:t>DRAMA facility climate model</a:t>
            </a:r>
          </a:p>
        </p:txBody>
      </p:sp>
      <p:sp>
        <p:nvSpPr>
          <p:cNvPr id="3" name="Subtitle 2"/>
          <p:cNvSpPr>
            <a:spLocks noGrp="1"/>
          </p:cNvSpPr>
          <p:nvPr>
            <p:ph type="subTitle" idx="1"/>
          </p:nvPr>
        </p:nvSpPr>
        <p:spPr/>
        <p:txBody>
          <a:bodyPr/>
          <a:lstStyle/>
          <a:p>
            <a:r>
              <a:rPr lang="en-GB" dirty="0"/>
              <a:t>Example results – opening a door</a:t>
            </a:r>
          </a:p>
        </p:txBody>
      </p:sp>
      <p:sp>
        <p:nvSpPr>
          <p:cNvPr id="24" name="Text Placeholder 23"/>
          <p:cNvSpPr>
            <a:spLocks noGrp="1"/>
          </p:cNvSpPr>
          <p:nvPr>
            <p:ph type="body" sz="quarter" idx="10"/>
          </p:nvPr>
        </p:nvSpPr>
        <p:spPr>
          <a:xfrm>
            <a:off x="575556" y="1491630"/>
            <a:ext cx="8046894" cy="2700000"/>
          </a:xfrm>
        </p:spPr>
        <p:txBody>
          <a:bodyPr/>
          <a:lstStyle/>
          <a:p>
            <a:pPr algn="just">
              <a:lnSpc>
                <a:spcPct val="150000"/>
              </a:lnSpc>
            </a:pPr>
            <a:r>
              <a:rPr lang="en-GB" dirty="0"/>
              <a:t>In addition to studying the effects of machine layout and thermal loads, the user can also account for changing facility conditions such as the opening and closing of doors.</a:t>
            </a:r>
          </a:p>
          <a:p>
            <a:pPr lvl="1" algn="just">
              <a:lnSpc>
                <a:spcPct val="150000"/>
              </a:lnSpc>
            </a:pPr>
            <a:r>
              <a:rPr lang="en-GB" dirty="0"/>
              <a:t>This may also be of use for investigating powder travel throughout the facility.</a:t>
            </a:r>
          </a:p>
          <a:p>
            <a:pPr lvl="1" algn="just">
              <a:lnSpc>
                <a:spcPct val="150000"/>
              </a:lnSpc>
            </a:pPr>
            <a:endParaRPr lang="en-GB" dirty="0"/>
          </a:p>
        </p:txBody>
      </p:sp>
      <p:sp>
        <p:nvSpPr>
          <p:cNvPr id="27" name="Rectangle 26"/>
          <p:cNvSpPr/>
          <p:nvPr/>
        </p:nvSpPr>
        <p:spPr>
          <a:xfrm>
            <a:off x="359532" y="4799176"/>
            <a:ext cx="8316504" cy="225959"/>
          </a:xfrm>
          <a:prstGeom prst="rect">
            <a:avLst/>
          </a:prstGeom>
        </p:spPr>
        <p:txBody>
          <a:bodyPr wrap="square">
            <a:spAutoFit/>
          </a:bodyPr>
          <a:lstStyle/>
          <a:p>
            <a:pPr algn="just" defTabSz="685800">
              <a:lnSpc>
                <a:spcPct val="125000"/>
              </a:lnSpc>
            </a:pPr>
            <a:r>
              <a:rPr lang="en-GB" sz="750" dirty="0">
                <a:solidFill>
                  <a:prstClr val="black"/>
                </a:solidFill>
                <a:latin typeface="Calibri" panose="020F0502020204030204"/>
              </a:rPr>
              <a:t>Slice plots showing the effect of opening a door on the air flow within the facility. The flow of air towards the outlet duct is significantly weakened when the door directly beneath it is opened.</a:t>
            </a:r>
          </a:p>
        </p:txBody>
      </p:sp>
      <p:sp>
        <p:nvSpPr>
          <p:cNvPr id="28" name="Rectangle 27"/>
          <p:cNvSpPr/>
          <p:nvPr/>
        </p:nvSpPr>
        <p:spPr>
          <a:xfrm>
            <a:off x="2006490" y="2478052"/>
            <a:ext cx="756084" cy="370230"/>
          </a:xfrm>
          <a:prstGeom prst="rect">
            <a:avLst/>
          </a:prstGeom>
        </p:spPr>
        <p:txBody>
          <a:bodyPr wrap="square">
            <a:spAutoFit/>
          </a:bodyPr>
          <a:lstStyle/>
          <a:p>
            <a:pPr algn="just" defTabSz="685800">
              <a:lnSpc>
                <a:spcPct val="125000"/>
              </a:lnSpc>
            </a:pPr>
            <a:r>
              <a:rPr lang="en-GB" sz="750" b="1" dirty="0">
                <a:solidFill>
                  <a:prstClr val="black"/>
                </a:solidFill>
                <a:latin typeface="Calibri" panose="020F0502020204030204"/>
              </a:rPr>
              <a:t>(a) Door closed</a:t>
            </a:r>
          </a:p>
        </p:txBody>
      </p:sp>
      <p:sp>
        <p:nvSpPr>
          <p:cNvPr id="29" name="Rectangle 28"/>
          <p:cNvSpPr/>
          <p:nvPr/>
        </p:nvSpPr>
        <p:spPr>
          <a:xfrm>
            <a:off x="6252512" y="2463265"/>
            <a:ext cx="823875" cy="370230"/>
          </a:xfrm>
          <a:prstGeom prst="rect">
            <a:avLst/>
          </a:prstGeom>
        </p:spPr>
        <p:txBody>
          <a:bodyPr wrap="square">
            <a:spAutoFit/>
          </a:bodyPr>
          <a:lstStyle/>
          <a:p>
            <a:pPr algn="just" defTabSz="685800">
              <a:lnSpc>
                <a:spcPct val="125000"/>
              </a:lnSpc>
            </a:pPr>
            <a:r>
              <a:rPr lang="en-GB" sz="750" b="1" dirty="0">
                <a:solidFill>
                  <a:prstClr val="black"/>
                </a:solidFill>
                <a:latin typeface="Calibri" panose="020F0502020204030204"/>
              </a:rPr>
              <a:t>(b) Door opened</a:t>
            </a:r>
          </a:p>
        </p:txBody>
      </p:sp>
      <p:sp>
        <p:nvSpPr>
          <p:cNvPr id="35" name="Down Arrow 34"/>
          <p:cNvSpPr/>
          <p:nvPr/>
        </p:nvSpPr>
        <p:spPr>
          <a:xfrm rot="16200000">
            <a:off x="4544546" y="3473646"/>
            <a:ext cx="162018" cy="17332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GB" sz="1350">
              <a:solidFill>
                <a:prstClr val="white"/>
              </a:solidFill>
              <a:latin typeface="Calibri" panose="020F0502020204030204"/>
            </a:endParaRPr>
          </a:p>
        </p:txBody>
      </p:sp>
    </p:spTree>
    <p:extLst>
      <p:ext uri="{BB962C8B-B14F-4D97-AF65-F5344CB8AC3E}">
        <p14:creationId xmlns:p14="http://schemas.microsoft.com/office/powerpoint/2010/main" val="6739174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Overview</a:t>
            </a:r>
          </a:p>
        </p:txBody>
      </p:sp>
      <p:sp>
        <p:nvSpPr>
          <p:cNvPr id="3" name="Text Placeholder 2"/>
          <p:cNvSpPr>
            <a:spLocks noGrp="1"/>
          </p:cNvSpPr>
          <p:nvPr>
            <p:ph type="body" sz="quarter" idx="11"/>
          </p:nvPr>
        </p:nvSpPr>
        <p:spPr/>
        <p:txBody>
          <a:bodyPr/>
          <a:lstStyle/>
          <a:p>
            <a:r>
              <a:rPr lang="en-GB" dirty="0"/>
              <a:t>Introduction</a:t>
            </a:r>
          </a:p>
          <a:p>
            <a:r>
              <a:rPr lang="en-GB" dirty="0" smtClean="0"/>
              <a:t>Methodology and model</a:t>
            </a:r>
          </a:p>
          <a:p>
            <a:r>
              <a:rPr lang="en-GB" dirty="0" smtClean="0"/>
              <a:t>Application overview</a:t>
            </a:r>
          </a:p>
          <a:p>
            <a:r>
              <a:rPr lang="en-GB" dirty="0" smtClean="0"/>
              <a:t>Example results</a:t>
            </a:r>
            <a:endParaRPr lang="en-GB" dirty="0"/>
          </a:p>
          <a:p>
            <a:r>
              <a:rPr lang="en-GB" dirty="0" smtClean="0"/>
              <a:t>Conclusions </a:t>
            </a:r>
            <a:endParaRPr lang="en-GB" dirty="0"/>
          </a:p>
          <a:p>
            <a:r>
              <a:rPr lang="en-GB" dirty="0"/>
              <a:t>Questions</a:t>
            </a:r>
          </a:p>
        </p:txBody>
      </p:sp>
    </p:spTree>
    <p:extLst>
      <p:ext uri="{BB962C8B-B14F-4D97-AF65-F5344CB8AC3E}">
        <p14:creationId xmlns:p14="http://schemas.microsoft.com/office/powerpoint/2010/main" val="20061286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1600" dirty="0">
                <a:latin typeface="Arial" panose="020B0604020202020204" pitchFamily="34" charset="0"/>
                <a:cs typeface="Arial" panose="020B0604020202020204" pitchFamily="34" charset="0"/>
              </a:rPr>
              <a:t>Summary and future applications</a:t>
            </a:r>
          </a:p>
        </p:txBody>
      </p:sp>
    </p:spTree>
    <p:extLst>
      <p:ext uri="{BB962C8B-B14F-4D97-AF65-F5344CB8AC3E}">
        <p14:creationId xmlns:p14="http://schemas.microsoft.com/office/powerpoint/2010/main" val="151294050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DRAMA facility climate model</a:t>
            </a:r>
          </a:p>
        </p:txBody>
      </p:sp>
      <p:sp>
        <p:nvSpPr>
          <p:cNvPr id="3" name="Subtitle 2"/>
          <p:cNvSpPr>
            <a:spLocks noGrp="1"/>
          </p:cNvSpPr>
          <p:nvPr>
            <p:ph type="subTitle" idx="1"/>
          </p:nvPr>
        </p:nvSpPr>
        <p:spPr/>
        <p:txBody>
          <a:bodyPr/>
          <a:lstStyle/>
          <a:p>
            <a:r>
              <a:rPr lang="en-GB" dirty="0"/>
              <a:t>Conclusions and future work</a:t>
            </a:r>
          </a:p>
        </p:txBody>
      </p:sp>
      <p:sp>
        <p:nvSpPr>
          <p:cNvPr id="7" name="Text Placeholder 6"/>
          <p:cNvSpPr>
            <a:spLocks noGrp="1"/>
          </p:cNvSpPr>
          <p:nvPr>
            <p:ph type="body" sz="quarter" idx="10"/>
          </p:nvPr>
        </p:nvSpPr>
        <p:spPr>
          <a:xfrm>
            <a:off x="575556" y="1599642"/>
            <a:ext cx="8046894" cy="3456384"/>
          </a:xfrm>
        </p:spPr>
        <p:txBody>
          <a:bodyPr/>
          <a:lstStyle/>
          <a:p>
            <a:pPr algn="just">
              <a:lnSpc>
                <a:spcPct val="150000"/>
              </a:lnSpc>
            </a:pPr>
            <a:r>
              <a:rPr lang="en-GB" dirty="0"/>
              <a:t>A finite element model for predicting the temperature, humidity, and air flow within an additive manufacturing facility has been created using COMSOL Multiphysics</a:t>
            </a:r>
            <a:r>
              <a:rPr lang="en-GB" baseline="30000" dirty="0"/>
              <a:t>®</a:t>
            </a:r>
            <a:r>
              <a:rPr lang="en-GB" dirty="0"/>
              <a:t>. </a:t>
            </a:r>
          </a:p>
          <a:p>
            <a:pPr algn="just">
              <a:lnSpc>
                <a:spcPct val="150000"/>
              </a:lnSpc>
            </a:pPr>
            <a:r>
              <a:rPr lang="en-GB" dirty="0"/>
              <a:t>This model has been packaged into an application so that it can be used by anyone, regardless of their COMSOL</a:t>
            </a:r>
            <a:r>
              <a:rPr lang="en-GB" baseline="30000" dirty="0"/>
              <a:t>®</a:t>
            </a:r>
            <a:r>
              <a:rPr lang="en-GB" dirty="0"/>
              <a:t> experience.</a:t>
            </a:r>
          </a:p>
          <a:p>
            <a:pPr lvl="1" algn="just">
              <a:lnSpc>
                <a:spcPct val="150000"/>
              </a:lnSpc>
            </a:pPr>
            <a:r>
              <a:rPr lang="en-GB" dirty="0"/>
              <a:t>The app enables the location, type, and number of machines and partitions within the facility to be reconfigured.</a:t>
            </a:r>
          </a:p>
          <a:p>
            <a:pPr lvl="1" algn="just">
              <a:lnSpc>
                <a:spcPct val="150000"/>
              </a:lnSpc>
            </a:pPr>
            <a:r>
              <a:rPr lang="en-GB" dirty="0"/>
              <a:t>Machine operating conditions and facility parameters, such as initial environmental conditions and the settings of the air handling system, can also be adjusted by the user. This includes the option to import real data from sensors.</a:t>
            </a:r>
          </a:p>
          <a:p>
            <a:pPr algn="just">
              <a:lnSpc>
                <a:spcPct val="150000"/>
              </a:lnSpc>
            </a:pPr>
            <a:r>
              <a:rPr lang="en-GB" dirty="0"/>
              <a:t>Further development work and potential uses include:</a:t>
            </a:r>
          </a:p>
          <a:p>
            <a:pPr lvl="1" algn="just">
              <a:lnSpc>
                <a:spcPct val="150000"/>
              </a:lnSpc>
            </a:pPr>
            <a:r>
              <a:rPr lang="en-GB" dirty="0"/>
              <a:t>Testing and validation of the model and its assumptions. </a:t>
            </a:r>
          </a:p>
          <a:p>
            <a:pPr lvl="1" algn="just">
              <a:lnSpc>
                <a:spcPct val="150000"/>
              </a:lnSpc>
            </a:pPr>
            <a:r>
              <a:rPr lang="en-GB" dirty="0"/>
              <a:t>Using the air flow predictions of the model to study powder travel.</a:t>
            </a:r>
          </a:p>
          <a:p>
            <a:pPr lvl="1" algn="just">
              <a:lnSpc>
                <a:spcPct val="150000"/>
              </a:lnSpc>
            </a:pPr>
            <a:r>
              <a:rPr lang="en-GB" dirty="0"/>
              <a:t>Identifying the optimal layout of the machines within the factory.</a:t>
            </a:r>
          </a:p>
          <a:p>
            <a:pPr lvl="1" algn="just">
              <a:lnSpc>
                <a:spcPct val="150000"/>
              </a:lnSpc>
            </a:pPr>
            <a:r>
              <a:rPr lang="en-GB" dirty="0"/>
              <a:t>Contributing to a factory digital twin that can schedule and execute operations around environmental constraints.</a:t>
            </a:r>
          </a:p>
          <a:p>
            <a:pPr lvl="1" algn="just">
              <a:lnSpc>
                <a:spcPct val="150000"/>
              </a:lnSpc>
            </a:pPr>
            <a:r>
              <a:rPr lang="en-GB" dirty="0"/>
              <a:t>Interpolate facility sensor data to provide visualisations of the climate throughout the facility.</a:t>
            </a:r>
          </a:p>
          <a:p>
            <a:pPr algn="just"/>
            <a:endParaRPr lang="en-GB" dirty="0"/>
          </a:p>
        </p:txBody>
      </p:sp>
    </p:spTree>
    <p:extLst>
      <p:ext uri="{BB962C8B-B14F-4D97-AF65-F5344CB8AC3E}">
        <p14:creationId xmlns:p14="http://schemas.microsoft.com/office/powerpoint/2010/main" val="36603756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75094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1600" dirty="0">
                <a:latin typeface="Arial" panose="020B0604020202020204" pitchFamily="34" charset="0"/>
                <a:cs typeface="Arial" panose="020B0604020202020204" pitchFamily="34" charset="0"/>
              </a:rPr>
              <a:t>Introduction</a:t>
            </a:r>
          </a:p>
        </p:txBody>
      </p:sp>
    </p:spTree>
    <p:extLst>
      <p:ext uri="{BB962C8B-B14F-4D97-AF65-F5344CB8AC3E}">
        <p14:creationId xmlns:p14="http://schemas.microsoft.com/office/powerpoint/2010/main" val="29343933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8" name="Picture 14" descr="Image result for national centre additive manufacturing logo"/>
          <p:cNvPicPr>
            <a:picLocks noChangeAspect="1" noChangeArrowheads="1"/>
          </p:cNvPicPr>
          <p:nvPr/>
        </p:nvPicPr>
        <p:blipFill rotWithShape="1">
          <a:blip r:embed="rId2">
            <a:extLst>
              <a:ext uri="{28A0092B-C50C-407E-A947-70E740481C1C}">
                <a14:useLocalDpi xmlns:a14="http://schemas.microsoft.com/office/drawing/2010/main" val="0"/>
              </a:ext>
            </a:extLst>
          </a:blip>
          <a:srcRect t="14952" r="48661" b="14175"/>
          <a:stretch/>
        </p:blipFill>
        <p:spPr bwMode="auto">
          <a:xfrm>
            <a:off x="575557" y="4331567"/>
            <a:ext cx="1467017" cy="8100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p:txBody>
          <a:bodyPr/>
          <a:lstStyle/>
          <a:p>
            <a:r>
              <a:rPr lang="en-GB" dirty="0"/>
              <a:t>Introduction</a:t>
            </a:r>
          </a:p>
        </p:txBody>
      </p:sp>
      <p:sp>
        <p:nvSpPr>
          <p:cNvPr id="3" name="Subtitle 2"/>
          <p:cNvSpPr>
            <a:spLocks noGrp="1"/>
          </p:cNvSpPr>
          <p:nvPr>
            <p:ph type="subTitle" idx="1"/>
          </p:nvPr>
        </p:nvSpPr>
        <p:spPr/>
        <p:txBody>
          <a:bodyPr/>
          <a:lstStyle/>
          <a:p>
            <a:r>
              <a:rPr lang="en-GB" dirty="0"/>
              <a:t>Manufacturing Technology Centre (MTC)</a:t>
            </a:r>
          </a:p>
        </p:txBody>
      </p:sp>
      <p:sp>
        <p:nvSpPr>
          <p:cNvPr id="6" name="Text Placeholder 5"/>
          <p:cNvSpPr>
            <a:spLocks noGrp="1"/>
          </p:cNvSpPr>
          <p:nvPr>
            <p:ph type="body" sz="quarter" idx="15"/>
          </p:nvPr>
        </p:nvSpPr>
        <p:spPr>
          <a:xfrm>
            <a:off x="575557" y="1708008"/>
            <a:ext cx="3618402" cy="2699946"/>
          </a:xfrm>
        </p:spPr>
        <p:txBody>
          <a:bodyPr/>
          <a:lstStyle/>
          <a:p>
            <a:pPr>
              <a:lnSpc>
                <a:spcPct val="150000"/>
              </a:lnSpc>
            </a:pPr>
            <a:r>
              <a:rPr lang="en-GB" dirty="0"/>
              <a:t>Independent research and technology organisation</a:t>
            </a:r>
          </a:p>
          <a:p>
            <a:pPr>
              <a:lnSpc>
                <a:spcPct val="150000"/>
              </a:lnSpc>
            </a:pPr>
            <a:r>
              <a:rPr lang="en-GB" dirty="0"/>
              <a:t>Opened in 2011</a:t>
            </a:r>
          </a:p>
          <a:p>
            <a:pPr>
              <a:lnSpc>
                <a:spcPct val="150000"/>
              </a:lnSpc>
            </a:pPr>
            <a:r>
              <a:rPr lang="en-GB" dirty="0"/>
              <a:t>Located in Coventry, United Kingdom</a:t>
            </a:r>
          </a:p>
          <a:p>
            <a:pPr>
              <a:lnSpc>
                <a:spcPct val="150000"/>
              </a:lnSpc>
            </a:pPr>
            <a:r>
              <a:rPr lang="en-GB" dirty="0"/>
              <a:t>Prove innovative manufacturing ideas</a:t>
            </a:r>
          </a:p>
          <a:p>
            <a:pPr>
              <a:lnSpc>
                <a:spcPct val="150000"/>
              </a:lnSpc>
            </a:pPr>
            <a:r>
              <a:rPr lang="en-GB" dirty="0"/>
              <a:t>Manufacturing system solutions</a:t>
            </a:r>
          </a:p>
          <a:p>
            <a:pPr>
              <a:lnSpc>
                <a:spcPct val="150000"/>
              </a:lnSpc>
            </a:pPr>
            <a:r>
              <a:rPr lang="en-GB" dirty="0"/>
              <a:t>Training</a:t>
            </a:r>
          </a:p>
          <a:p>
            <a:pPr>
              <a:lnSpc>
                <a:spcPct val="150000"/>
              </a:lnSpc>
            </a:pPr>
            <a:r>
              <a:rPr lang="en-GB" dirty="0"/>
              <a:t>Home of the UK’s National Centre for Additive Manufacturing (NCAM)</a:t>
            </a:r>
          </a:p>
          <a:p>
            <a:pPr>
              <a:lnSpc>
                <a:spcPct val="150000"/>
              </a:lnSpc>
            </a:pPr>
            <a:endParaRPr lang="en-GB" dirty="0"/>
          </a:p>
        </p:txBody>
      </p:sp>
      <p:pic>
        <p:nvPicPr>
          <p:cNvPr id="1026" name="Picture 2" descr="Related imag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35920" b="37140"/>
          <a:stretch/>
        </p:blipFill>
        <p:spPr bwMode="auto">
          <a:xfrm>
            <a:off x="5557619" y="3982060"/>
            <a:ext cx="1525106" cy="41086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nottingham university 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64764" y="4448919"/>
            <a:ext cx="1229219" cy="45678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loughborough university logo"/>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26307" y="4028708"/>
            <a:ext cx="1339268" cy="33765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the welding institute logo"/>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7218" r="18104"/>
          <a:stretch/>
        </p:blipFill>
        <p:spPr bwMode="auto">
          <a:xfrm>
            <a:off x="7326306" y="4448982"/>
            <a:ext cx="590813" cy="456726"/>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Image result for mtc"/>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74078" y="1704246"/>
            <a:ext cx="3504651" cy="18487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48545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2"/>
          <p:cNvSpPr txBox="1">
            <a:spLocks/>
          </p:cNvSpPr>
          <p:nvPr/>
        </p:nvSpPr>
        <p:spPr>
          <a:xfrm>
            <a:off x="5167071" y="3786127"/>
            <a:ext cx="2375790" cy="999000"/>
          </a:xfrm>
          <a:prstGeom prst="rect">
            <a:avLst/>
          </a:prstGeom>
        </p:spPr>
        <p:txBody>
          <a:bodyPr anchor="ctr"/>
          <a:lstStyle>
            <a:lvl1pPr marL="1077913" indent="-1077913" algn="l" defTabSz="914400" rtl="0" eaLnBrk="1" latinLnBrk="0" hangingPunct="1">
              <a:lnSpc>
                <a:spcPct val="100000"/>
              </a:lnSpc>
              <a:spcBef>
                <a:spcPts val="1200"/>
              </a:spcBef>
              <a:spcAft>
                <a:spcPts val="1200"/>
              </a:spcAft>
              <a:buFont typeface="Wingdings" panose="05000000000000000000" pitchFamily="2" charset="2"/>
              <a:buChar char="§"/>
              <a:defRPr sz="1400" kern="1200" baseline="0">
                <a:solidFill>
                  <a:schemeClr val="tx1"/>
                </a:solidFill>
                <a:latin typeface="Arial" panose="020B0604020202020204" pitchFamily="34" charset="0"/>
                <a:ea typeface="+mn-ea"/>
                <a:cs typeface="Arial" panose="020B0604020202020204" pitchFamily="34" charset="0"/>
              </a:defRPr>
            </a:lvl1pPr>
            <a:lvl2pPr marL="1076400" indent="0" algn="l" defTabSz="914400" rtl="0" eaLnBrk="1" latinLnBrk="0" hangingPunct="1">
              <a:lnSpc>
                <a:spcPct val="90000"/>
              </a:lnSpc>
              <a:spcBef>
                <a:spcPts val="0"/>
              </a:spcBef>
              <a:spcAft>
                <a:spcPts val="1200"/>
              </a:spcAft>
              <a:buFont typeface="Wingdings" panose="05000000000000000000" pitchFamily="2" charset="2"/>
              <a:buNone/>
              <a:defRPr sz="1400" kern="1200" baseline="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Wingdings" panose="05000000000000000000" pitchFamily="2" charset="2"/>
              <a:buNone/>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685800">
              <a:spcBef>
                <a:spcPts val="900"/>
              </a:spcBef>
              <a:spcAft>
                <a:spcPts val="900"/>
              </a:spcAft>
              <a:buNone/>
            </a:pPr>
            <a:r>
              <a:rPr lang="en-GB" sz="1050" dirty="0">
                <a:solidFill>
                  <a:prstClr val="black"/>
                </a:solidFill>
              </a:rPr>
              <a:t>Knowledge for supply chain enablement</a:t>
            </a:r>
          </a:p>
        </p:txBody>
      </p:sp>
      <p:pic>
        <p:nvPicPr>
          <p:cNvPr id="12" name="Picture 4" descr="Image result for technology head"/>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864567" y="2681645"/>
            <a:ext cx="1169190" cy="131739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p:cNvPicPr>
            <a:picLocks noChangeAspect="1"/>
          </p:cNvPicPr>
          <p:nvPr/>
        </p:nvPicPr>
        <p:blipFill rotWithShape="1">
          <a:blip r:embed="rId4" cstate="email">
            <a:duotone>
              <a:schemeClr val="accent2">
                <a:shade val="45000"/>
                <a:satMod val="135000"/>
              </a:schemeClr>
              <a:prstClr val="white"/>
            </a:duotone>
            <a:extLst>
              <a:ext uri="{28A0092B-C50C-407E-A947-70E740481C1C}">
                <a14:useLocalDpi xmlns:a14="http://schemas.microsoft.com/office/drawing/2010/main"/>
              </a:ext>
            </a:extLst>
          </a:blip>
          <a:srcRect/>
          <a:stretch/>
        </p:blipFill>
        <p:spPr>
          <a:xfrm>
            <a:off x="1945828" y="2591420"/>
            <a:ext cx="1927541" cy="1387829"/>
          </a:xfrm>
          <a:prstGeom prst="rect">
            <a:avLst/>
          </a:prstGeom>
        </p:spPr>
      </p:pic>
      <p:sp>
        <p:nvSpPr>
          <p:cNvPr id="14" name="Text Placeholder 2"/>
          <p:cNvSpPr txBox="1">
            <a:spLocks/>
          </p:cNvSpPr>
          <p:nvPr/>
        </p:nvSpPr>
        <p:spPr>
          <a:xfrm>
            <a:off x="1960135" y="3784471"/>
            <a:ext cx="1728192" cy="984659"/>
          </a:xfrm>
          <a:prstGeom prst="rect">
            <a:avLst/>
          </a:prstGeom>
        </p:spPr>
        <p:txBody>
          <a:bodyPr anchor="ctr"/>
          <a:lstStyle>
            <a:lvl1pPr marL="1077913" indent="-1077913" algn="l" defTabSz="914400" rtl="0" eaLnBrk="1" latinLnBrk="0" hangingPunct="1">
              <a:lnSpc>
                <a:spcPct val="100000"/>
              </a:lnSpc>
              <a:spcBef>
                <a:spcPts val="1200"/>
              </a:spcBef>
              <a:spcAft>
                <a:spcPts val="1200"/>
              </a:spcAft>
              <a:buFont typeface="Wingdings" panose="05000000000000000000" pitchFamily="2" charset="2"/>
              <a:buChar char="§"/>
              <a:defRPr sz="1400" kern="1200" baseline="0">
                <a:solidFill>
                  <a:schemeClr val="tx1"/>
                </a:solidFill>
                <a:latin typeface="Arial" panose="020B0604020202020204" pitchFamily="34" charset="0"/>
                <a:ea typeface="+mn-ea"/>
                <a:cs typeface="Arial" panose="020B0604020202020204" pitchFamily="34" charset="0"/>
              </a:defRPr>
            </a:lvl1pPr>
            <a:lvl2pPr marL="1076400" indent="0" algn="l" defTabSz="914400" rtl="0" eaLnBrk="1" latinLnBrk="0" hangingPunct="1">
              <a:lnSpc>
                <a:spcPct val="90000"/>
              </a:lnSpc>
              <a:spcBef>
                <a:spcPts val="0"/>
              </a:spcBef>
              <a:spcAft>
                <a:spcPts val="1200"/>
              </a:spcAft>
              <a:buFont typeface="Wingdings" panose="05000000000000000000" pitchFamily="2" charset="2"/>
              <a:buNone/>
              <a:defRPr sz="1400" kern="1200" baseline="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Wingdings" panose="05000000000000000000" pitchFamily="2" charset="2"/>
              <a:buNone/>
              <a:defRPr sz="1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685800">
              <a:spcBef>
                <a:spcPts val="900"/>
              </a:spcBef>
              <a:spcAft>
                <a:spcPts val="900"/>
              </a:spcAft>
              <a:buNone/>
            </a:pPr>
            <a:r>
              <a:rPr lang="en-GB" sz="1050" dirty="0">
                <a:solidFill>
                  <a:prstClr val="black"/>
                </a:solidFill>
              </a:rPr>
              <a:t>Digitally enabled, accessible test bed facilities</a:t>
            </a:r>
          </a:p>
        </p:txBody>
      </p:sp>
      <p:pic>
        <p:nvPicPr>
          <p:cNvPr id="7" name="Picture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363140" y="1261519"/>
            <a:ext cx="2175519" cy="482480"/>
          </a:xfrm>
          <a:prstGeom prst="rect">
            <a:avLst/>
          </a:prstGeom>
        </p:spPr>
      </p:pic>
      <p:sp>
        <p:nvSpPr>
          <p:cNvPr id="2" name="TextBox 1"/>
          <p:cNvSpPr txBox="1"/>
          <p:nvPr/>
        </p:nvSpPr>
        <p:spPr>
          <a:xfrm>
            <a:off x="737574" y="1815667"/>
            <a:ext cx="8046894" cy="2354491"/>
          </a:xfrm>
          <a:prstGeom prst="rect">
            <a:avLst/>
          </a:prstGeom>
          <a:noFill/>
        </p:spPr>
        <p:txBody>
          <a:bodyPr wrap="square" rtlCol="0">
            <a:spAutoFit/>
          </a:bodyPr>
          <a:lstStyle/>
          <a:p>
            <a:pPr marL="214313" indent="-214313" defTabSz="685800">
              <a:spcAft>
                <a:spcPts val="900"/>
              </a:spcAft>
              <a:buFont typeface="Wingdings" panose="05000000000000000000" pitchFamily="2" charset="2"/>
              <a:buChar char="§"/>
            </a:pPr>
            <a:r>
              <a:rPr lang="en-US" sz="1050" dirty="0">
                <a:solidFill>
                  <a:srgbClr val="404040"/>
                </a:solidFill>
                <a:latin typeface="Arial" charset="0"/>
                <a:ea typeface="Arial" charset="0"/>
                <a:cs typeface="Arial" charset="0"/>
              </a:rPr>
              <a:t>Developing facilities and knowledge that supply chain companies can use to support their journey towards becoming a supplier of additively manufactured components to aerospace.</a:t>
            </a:r>
            <a:endParaRPr lang="en-GB" sz="1050" dirty="0">
              <a:solidFill>
                <a:prstClr val="black"/>
              </a:solidFill>
              <a:latin typeface="Arial" panose="020B0604020202020204" pitchFamily="34" charset="0"/>
              <a:cs typeface="Arial" panose="020B0604020202020204" pitchFamily="34" charset="0"/>
            </a:endParaRPr>
          </a:p>
          <a:p>
            <a:pPr marL="214313" indent="-214313" defTabSz="685800">
              <a:spcAft>
                <a:spcPts val="900"/>
              </a:spcAft>
              <a:buFont typeface="Wingdings" panose="05000000000000000000" pitchFamily="2" charset="2"/>
              <a:buChar char="§"/>
            </a:pPr>
            <a:r>
              <a:rPr lang="en-GB" sz="1050" dirty="0">
                <a:solidFill>
                  <a:prstClr val="black"/>
                </a:solidFill>
                <a:latin typeface="Arial" panose="020B0604020202020204" pitchFamily="34" charset="0"/>
                <a:cs typeface="Arial" panose="020B0604020202020204" pitchFamily="34" charset="0"/>
              </a:rPr>
              <a:t>End-to-end – manufacturing stages including design, build (printing), post-build processing and product verification.</a:t>
            </a:r>
          </a:p>
          <a:p>
            <a:pPr marL="214313" indent="-214313" defTabSz="685800">
              <a:spcAft>
                <a:spcPts val="900"/>
              </a:spcAft>
              <a:buFont typeface="Wingdings" panose="05000000000000000000" pitchFamily="2" charset="2"/>
              <a:buChar char="§"/>
            </a:pPr>
            <a:r>
              <a:rPr lang="en-GB" sz="1050" dirty="0">
                <a:solidFill>
                  <a:prstClr val="black"/>
                </a:solidFill>
                <a:latin typeface="Arial" panose="020B0604020202020204" pitchFamily="34" charset="0"/>
                <a:cs typeface="Arial" panose="020B0604020202020204" pitchFamily="34" charset="0"/>
              </a:rPr>
              <a:t>Metal powder bed processes, including binder jetting, electron beam melting and laser powder bed fusion.</a:t>
            </a:r>
          </a:p>
          <a:p>
            <a:pPr marL="214313" indent="-214313" defTabSz="685800">
              <a:spcAft>
                <a:spcPts val="900"/>
              </a:spcAft>
              <a:buFont typeface="Wingdings" panose="05000000000000000000" pitchFamily="2" charset="2"/>
              <a:buChar char="§"/>
            </a:pPr>
            <a:endParaRPr lang="en-GB" sz="1050" dirty="0">
              <a:solidFill>
                <a:prstClr val="black"/>
              </a:solidFill>
              <a:latin typeface="Arial" panose="020B0604020202020204" pitchFamily="34" charset="0"/>
              <a:cs typeface="Arial" panose="020B0604020202020204" pitchFamily="34" charset="0"/>
            </a:endParaRPr>
          </a:p>
          <a:p>
            <a:pPr marL="214313" indent="-214313" defTabSz="685800">
              <a:spcAft>
                <a:spcPts val="900"/>
              </a:spcAft>
              <a:buFont typeface="Wingdings" panose="05000000000000000000" pitchFamily="2" charset="2"/>
              <a:buChar char="§"/>
            </a:pPr>
            <a:endParaRPr lang="en-GB" sz="1050" dirty="0">
              <a:solidFill>
                <a:prstClr val="black"/>
              </a:solidFill>
              <a:latin typeface="Arial" panose="020B0604020202020204" pitchFamily="34" charset="0"/>
              <a:cs typeface="Arial" panose="020B0604020202020204" pitchFamily="34" charset="0"/>
            </a:endParaRPr>
          </a:p>
          <a:p>
            <a:pPr marL="214313" indent="-214313" defTabSz="685800">
              <a:spcAft>
                <a:spcPts val="900"/>
              </a:spcAft>
              <a:buFont typeface="Wingdings" panose="05000000000000000000" pitchFamily="2" charset="2"/>
              <a:buChar char="§"/>
            </a:pPr>
            <a:endParaRPr lang="en-GB" sz="1050" dirty="0">
              <a:solidFill>
                <a:prstClr val="black"/>
              </a:solidFill>
              <a:latin typeface="Arial" panose="020B0604020202020204" pitchFamily="34" charset="0"/>
              <a:cs typeface="Arial" panose="020B0604020202020204" pitchFamily="34" charset="0"/>
            </a:endParaRPr>
          </a:p>
          <a:p>
            <a:pPr marL="214313" indent="-214313" defTabSz="685800">
              <a:spcAft>
                <a:spcPts val="900"/>
              </a:spcAft>
              <a:buFont typeface="Wingdings" panose="05000000000000000000" pitchFamily="2" charset="2"/>
              <a:buChar char="§"/>
            </a:pPr>
            <a:endParaRPr lang="en-GB" sz="1050" dirty="0">
              <a:solidFill>
                <a:prstClr val="black"/>
              </a:solidFill>
              <a:latin typeface="Arial" panose="020B0604020202020204" pitchFamily="34" charset="0"/>
              <a:cs typeface="Arial" panose="020B0604020202020204" pitchFamily="34" charset="0"/>
            </a:endParaRPr>
          </a:p>
          <a:p>
            <a:pPr marL="214313" indent="-214313" defTabSz="685800">
              <a:spcAft>
                <a:spcPts val="900"/>
              </a:spcAft>
              <a:buFont typeface="Wingdings" panose="05000000000000000000" pitchFamily="2" charset="2"/>
              <a:buChar char="§"/>
            </a:pPr>
            <a:endParaRPr lang="en-GB" sz="1050" dirty="0">
              <a:solidFill>
                <a:prstClr val="black"/>
              </a:solidFill>
              <a:latin typeface="Arial" panose="020B0604020202020204" pitchFamily="34" charset="0"/>
              <a:cs typeface="Arial" panose="020B0604020202020204" pitchFamily="34" charset="0"/>
            </a:endParaRPr>
          </a:p>
        </p:txBody>
      </p:sp>
      <p:sp>
        <p:nvSpPr>
          <p:cNvPr id="10" name="Title 1"/>
          <p:cNvSpPr>
            <a:spLocks noGrp="1"/>
          </p:cNvSpPr>
          <p:nvPr>
            <p:ph type="ctrTitle"/>
          </p:nvPr>
        </p:nvSpPr>
        <p:spPr>
          <a:xfrm>
            <a:off x="628650" y="217972"/>
            <a:ext cx="6858000" cy="384758"/>
          </a:xfrm>
        </p:spPr>
        <p:txBody>
          <a:bodyPr/>
          <a:lstStyle/>
          <a:p>
            <a:r>
              <a:rPr lang="en-GB" dirty="0">
                <a:solidFill>
                  <a:schemeClr val="bg1"/>
                </a:solidFill>
              </a:rPr>
              <a:t>Introduction</a:t>
            </a:r>
          </a:p>
        </p:txBody>
      </p:sp>
      <p:sp>
        <p:nvSpPr>
          <p:cNvPr id="17" name="Subtitle 2"/>
          <p:cNvSpPr txBox="1">
            <a:spLocks/>
          </p:cNvSpPr>
          <p:nvPr/>
        </p:nvSpPr>
        <p:spPr>
          <a:xfrm>
            <a:off x="629660" y="674396"/>
            <a:ext cx="6858000" cy="21602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685800">
              <a:spcBef>
                <a:spcPts val="750"/>
              </a:spcBef>
              <a:buNone/>
            </a:pPr>
            <a:r>
              <a:rPr lang="en-GB" sz="1350" dirty="0">
                <a:solidFill>
                  <a:srgbClr val="DCEFF6"/>
                </a:solidFill>
                <a:latin typeface="Arial" panose="020B0604020202020204" pitchFamily="34" charset="0"/>
                <a:cs typeface="Arial" panose="020B0604020202020204" pitchFamily="34" charset="0"/>
              </a:rPr>
              <a:t>DRAMA project</a:t>
            </a:r>
          </a:p>
        </p:txBody>
      </p:sp>
      <p:grpSp>
        <p:nvGrpSpPr>
          <p:cNvPr id="18" name="Group 17"/>
          <p:cNvGrpSpPr/>
          <p:nvPr/>
        </p:nvGrpSpPr>
        <p:grpSpPr>
          <a:xfrm>
            <a:off x="1632674" y="4593017"/>
            <a:ext cx="5590051" cy="373143"/>
            <a:chOff x="1809292" y="6367793"/>
            <a:chExt cx="7453401" cy="497524"/>
          </a:xfrm>
        </p:grpSpPr>
        <p:pic>
          <p:nvPicPr>
            <p:cNvPr id="19" name="Picture 18"/>
            <p:cNvPicPr>
              <a:picLocks noChangeAspect="1"/>
            </p:cNvPicPr>
            <p:nvPr/>
          </p:nvPicPr>
          <p:blipFill rotWithShape="1">
            <a:blip r:embed="rId6" cstate="screen">
              <a:extLst>
                <a:ext uri="{28A0092B-C50C-407E-A947-70E740481C1C}">
                  <a14:useLocalDpi xmlns:a14="http://schemas.microsoft.com/office/drawing/2010/main"/>
                </a:ext>
              </a:extLst>
            </a:blip>
            <a:srcRect t="26319" b="21318"/>
            <a:stretch/>
          </p:blipFill>
          <p:spPr>
            <a:xfrm>
              <a:off x="3725238" y="6372433"/>
              <a:ext cx="910486" cy="476761"/>
            </a:xfrm>
            <a:prstGeom prst="rect">
              <a:avLst/>
            </a:prstGeom>
          </p:spPr>
        </p:pic>
        <p:pic>
          <p:nvPicPr>
            <p:cNvPr id="20" name="Picture 19"/>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7667624" y="6387817"/>
              <a:ext cx="540567" cy="477500"/>
            </a:xfrm>
            <a:prstGeom prst="rect">
              <a:avLst/>
            </a:prstGeom>
          </p:spPr>
        </p:pic>
        <p:pic>
          <p:nvPicPr>
            <p:cNvPr id="21" name="Picture 20"/>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687966" y="6429646"/>
              <a:ext cx="910486" cy="364194"/>
            </a:xfrm>
            <a:prstGeom prst="rect">
              <a:avLst/>
            </a:prstGeom>
          </p:spPr>
        </p:pic>
        <p:pic>
          <p:nvPicPr>
            <p:cNvPr id="22" name="Picture 21"/>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2767265" y="6611743"/>
              <a:ext cx="910486" cy="229414"/>
            </a:xfrm>
            <a:prstGeom prst="rect">
              <a:avLst/>
            </a:prstGeom>
          </p:spPr>
        </p:pic>
        <p:pic>
          <p:nvPicPr>
            <p:cNvPr id="23" name="Picture 22"/>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8352207" y="6477752"/>
              <a:ext cx="910486" cy="333845"/>
            </a:xfrm>
            <a:prstGeom prst="rect">
              <a:avLst/>
            </a:prstGeom>
          </p:spPr>
        </p:pic>
        <p:pic>
          <p:nvPicPr>
            <p:cNvPr id="24" name="Picture 23"/>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5650694" y="6588497"/>
              <a:ext cx="910486" cy="252660"/>
            </a:xfrm>
            <a:prstGeom prst="rect">
              <a:avLst/>
            </a:prstGeom>
          </p:spPr>
        </p:pic>
        <p:pic>
          <p:nvPicPr>
            <p:cNvPr id="25" name="Picture 24"/>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1809292" y="6367793"/>
              <a:ext cx="910486" cy="473364"/>
            </a:xfrm>
            <a:prstGeom prst="rect">
              <a:avLst/>
            </a:prstGeom>
          </p:spPr>
        </p:pic>
        <p:pic>
          <p:nvPicPr>
            <p:cNvPr id="26" name="Picture 25"/>
            <p:cNvPicPr>
              <a:picLocks noChangeAspect="1"/>
            </p:cNvPicPr>
            <p:nvPr/>
          </p:nvPicPr>
          <p:blipFill rotWithShape="1">
            <a:blip r:embed="rId13" cstate="print">
              <a:extLst>
                <a:ext uri="{28A0092B-C50C-407E-A947-70E740481C1C}">
                  <a14:useLocalDpi xmlns:a14="http://schemas.microsoft.com/office/drawing/2010/main" val="0"/>
                </a:ext>
              </a:extLst>
            </a:blip>
            <a:srcRect l="11673" t="36591" r="11010" b="36986"/>
            <a:stretch/>
          </p:blipFill>
          <p:spPr>
            <a:xfrm>
              <a:off x="6613422" y="6583438"/>
              <a:ext cx="982748" cy="227488"/>
            </a:xfrm>
            <a:prstGeom prst="rect">
              <a:avLst/>
            </a:prstGeom>
          </p:spPr>
        </p:pic>
      </p:grpSp>
    </p:spTree>
    <p:extLst>
      <p:ext uri="{BB962C8B-B14F-4D97-AF65-F5344CB8AC3E}">
        <p14:creationId xmlns:p14="http://schemas.microsoft.com/office/powerpoint/2010/main" val="1421572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a:xfrm>
            <a:off x="5004048" y="1193888"/>
            <a:ext cx="3618402" cy="1999565"/>
          </a:xfrm>
        </p:spPr>
        <p:txBody>
          <a:bodyPr/>
          <a:lstStyle/>
          <a:p>
            <a:pPr algn="just">
              <a:lnSpc>
                <a:spcPct val="150000"/>
              </a:lnSpc>
            </a:pPr>
            <a:r>
              <a:rPr lang="en-GB" altLang="en-US" dirty="0"/>
              <a:t>A digital model connected to its physical asset, process, or system and automatically </a:t>
            </a:r>
            <a:r>
              <a:rPr lang="en-GB" altLang="en-US" u="sng" dirty="0"/>
              <a:t>updated with ‘real world’ data</a:t>
            </a:r>
            <a:r>
              <a:rPr lang="en-GB" altLang="en-US" dirty="0"/>
              <a:t>. </a:t>
            </a:r>
          </a:p>
          <a:p>
            <a:pPr algn="just">
              <a:lnSpc>
                <a:spcPct val="150000"/>
              </a:lnSpc>
            </a:pPr>
            <a:r>
              <a:rPr lang="en-GB" altLang="en-US" dirty="0"/>
              <a:t>The digital twin augmented with artificial intelligence can then be a powerful predictive tool, enabling rapid generation of knowledge and, ultimately, </a:t>
            </a:r>
            <a:r>
              <a:rPr lang="en-GB" altLang="en-US" u="sng" dirty="0"/>
              <a:t>self-optimising</a:t>
            </a:r>
            <a:r>
              <a:rPr lang="en-GB" altLang="en-US" dirty="0"/>
              <a:t> systems.</a:t>
            </a:r>
          </a:p>
          <a:p>
            <a:endParaRPr lang="en-GB" dirty="0"/>
          </a:p>
          <a:p>
            <a:endParaRPr lang="en-GB" dirty="0"/>
          </a:p>
        </p:txBody>
      </p:sp>
      <p:grpSp>
        <p:nvGrpSpPr>
          <p:cNvPr id="6" name="Group 5"/>
          <p:cNvGrpSpPr/>
          <p:nvPr/>
        </p:nvGrpSpPr>
        <p:grpSpPr>
          <a:xfrm>
            <a:off x="251520" y="1383618"/>
            <a:ext cx="3957438" cy="3476199"/>
            <a:chOff x="335360" y="1844824"/>
            <a:chExt cx="5276584" cy="4634931"/>
          </a:xfrm>
        </p:grpSpPr>
        <p:sp>
          <p:nvSpPr>
            <p:cNvPr id="30" name="Rounded Rectangle 29"/>
            <p:cNvSpPr/>
            <p:nvPr/>
          </p:nvSpPr>
          <p:spPr>
            <a:xfrm>
              <a:off x="1775521" y="2845779"/>
              <a:ext cx="2324255" cy="871203"/>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GB" sz="900" dirty="0">
                  <a:solidFill>
                    <a:prstClr val="black"/>
                  </a:solidFill>
                  <a:latin typeface="Arial" panose="020B0604020202020204" pitchFamily="34" charset="0"/>
                  <a:cs typeface="Arial" panose="020B0604020202020204" pitchFamily="34" charset="0"/>
                </a:rPr>
                <a:t>Sensing technologies</a:t>
              </a:r>
            </a:p>
            <a:p>
              <a:pPr algn="ctr" defTabSz="685800"/>
              <a:r>
                <a:rPr lang="en-GB" sz="900" dirty="0">
                  <a:solidFill>
                    <a:prstClr val="black"/>
                  </a:solidFill>
                  <a:latin typeface="Arial" panose="020B0604020202020204" pitchFamily="34" charset="0"/>
                  <a:cs typeface="Arial" panose="020B0604020202020204" pitchFamily="34" charset="0"/>
                </a:rPr>
                <a:t>Connectivity</a:t>
              </a:r>
            </a:p>
            <a:p>
              <a:pPr algn="ctr" defTabSz="685800"/>
              <a:r>
                <a:rPr lang="en-GB" sz="900" dirty="0">
                  <a:solidFill>
                    <a:prstClr val="black"/>
                  </a:solidFill>
                  <a:latin typeface="Arial" panose="020B0604020202020204" pitchFamily="34" charset="0"/>
                  <a:cs typeface="Arial" panose="020B0604020202020204" pitchFamily="34" charset="0"/>
                </a:rPr>
                <a:t>Cloud / Storage Platforms</a:t>
              </a:r>
            </a:p>
            <a:p>
              <a:pPr algn="ctr" defTabSz="685800"/>
              <a:r>
                <a:rPr lang="en-GB" sz="900" dirty="0">
                  <a:solidFill>
                    <a:prstClr val="black"/>
                  </a:solidFill>
                  <a:latin typeface="Arial" panose="020B0604020202020204" pitchFamily="34" charset="0"/>
                  <a:cs typeface="Arial" panose="020B0604020202020204" pitchFamily="34" charset="0"/>
                </a:rPr>
                <a:t>Enterprise Software Platforms</a:t>
              </a:r>
            </a:p>
            <a:p>
              <a:pPr algn="ctr" defTabSz="685800"/>
              <a:r>
                <a:rPr lang="en-GB" sz="900" dirty="0">
                  <a:solidFill>
                    <a:prstClr val="black"/>
                  </a:solidFill>
                  <a:latin typeface="Arial" panose="020B0604020202020204" pitchFamily="34" charset="0"/>
                  <a:cs typeface="Arial" panose="020B0604020202020204" pitchFamily="34" charset="0"/>
                </a:rPr>
                <a:t>Controls</a:t>
              </a:r>
            </a:p>
          </p:txBody>
        </p:sp>
        <p:sp>
          <p:nvSpPr>
            <p:cNvPr id="26" name="Rounded Rectangle 25"/>
            <p:cNvSpPr/>
            <p:nvPr/>
          </p:nvSpPr>
          <p:spPr>
            <a:xfrm>
              <a:off x="623392" y="2924894"/>
              <a:ext cx="1189876" cy="648072"/>
            </a:xfrm>
            <a:prstGeom prst="roundRect">
              <a:avLst/>
            </a:prstGeom>
            <a:ln/>
          </p:spPr>
          <p:style>
            <a:lnRef idx="2">
              <a:schemeClr val="accent5"/>
            </a:lnRef>
            <a:fillRef idx="1">
              <a:schemeClr val="lt1"/>
            </a:fillRef>
            <a:effectRef idx="0">
              <a:schemeClr val="accent5"/>
            </a:effectRef>
            <a:fontRef idx="minor">
              <a:schemeClr val="dk1"/>
            </a:fontRef>
          </p:style>
          <p:txBody>
            <a:bodyPr rtlCol="0" anchor="ctr"/>
            <a:lstStyle/>
            <a:p>
              <a:pPr algn="ctr" defTabSz="685800"/>
              <a:r>
                <a:rPr lang="en-GB" sz="975" dirty="0">
                  <a:solidFill>
                    <a:prstClr val="black"/>
                  </a:solidFill>
                  <a:latin typeface="Arial" panose="020B0604020202020204" pitchFamily="34" charset="0"/>
                  <a:cs typeface="Arial" panose="020B0604020202020204" pitchFamily="34" charset="0"/>
                </a:rPr>
                <a:t>Physical assets or processes</a:t>
              </a:r>
            </a:p>
          </p:txBody>
        </p:sp>
        <p:sp>
          <p:nvSpPr>
            <p:cNvPr id="27" name="Rounded Rectangle 26"/>
            <p:cNvSpPr/>
            <p:nvPr/>
          </p:nvSpPr>
          <p:spPr>
            <a:xfrm>
              <a:off x="4151784" y="2924894"/>
              <a:ext cx="1080120" cy="648072"/>
            </a:xfrm>
            <a:prstGeom prst="roundRect">
              <a:avLst/>
            </a:prstGeom>
            <a:ln/>
          </p:spPr>
          <p:style>
            <a:lnRef idx="2">
              <a:schemeClr val="accent5"/>
            </a:lnRef>
            <a:fillRef idx="1">
              <a:schemeClr val="lt1"/>
            </a:fillRef>
            <a:effectRef idx="0">
              <a:schemeClr val="accent5"/>
            </a:effectRef>
            <a:fontRef idx="minor">
              <a:schemeClr val="dk1"/>
            </a:fontRef>
          </p:style>
          <p:txBody>
            <a:bodyPr rtlCol="0" anchor="ctr"/>
            <a:lstStyle/>
            <a:p>
              <a:pPr algn="ctr" defTabSz="685800"/>
              <a:r>
                <a:rPr lang="en-GB" sz="975" dirty="0">
                  <a:solidFill>
                    <a:prstClr val="black"/>
                  </a:solidFill>
                  <a:latin typeface="Arial" panose="020B0604020202020204" pitchFamily="34" charset="0"/>
                  <a:cs typeface="Arial" panose="020B0604020202020204" pitchFamily="34" charset="0"/>
                </a:rPr>
                <a:t>Digital twin</a:t>
              </a:r>
            </a:p>
          </p:txBody>
        </p:sp>
        <p:sp>
          <p:nvSpPr>
            <p:cNvPr id="28" name="Rounded Rectangle 27"/>
            <p:cNvSpPr/>
            <p:nvPr/>
          </p:nvSpPr>
          <p:spPr>
            <a:xfrm>
              <a:off x="2279576" y="1844824"/>
              <a:ext cx="1368152" cy="287982"/>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GB" sz="975" dirty="0">
                  <a:solidFill>
                    <a:prstClr val="black"/>
                  </a:solidFill>
                  <a:latin typeface="Arial" panose="020B0604020202020204" pitchFamily="34" charset="0"/>
                  <a:cs typeface="Arial" panose="020B0604020202020204" pitchFamily="34" charset="0"/>
                </a:rPr>
                <a:t>Action/update</a:t>
              </a:r>
            </a:p>
          </p:txBody>
        </p:sp>
        <p:sp>
          <p:nvSpPr>
            <p:cNvPr id="29" name="Rounded Rectangle 28"/>
            <p:cNvSpPr/>
            <p:nvPr/>
          </p:nvSpPr>
          <p:spPr>
            <a:xfrm>
              <a:off x="2267040" y="4463078"/>
              <a:ext cx="1368152" cy="287982"/>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GB" sz="975" dirty="0">
                  <a:solidFill>
                    <a:prstClr val="black"/>
                  </a:solidFill>
                  <a:latin typeface="Arial" panose="020B0604020202020204" pitchFamily="34" charset="0"/>
                  <a:cs typeface="Arial" panose="020B0604020202020204" pitchFamily="34" charset="0"/>
                </a:rPr>
                <a:t>Real time data</a:t>
              </a:r>
            </a:p>
          </p:txBody>
        </p:sp>
        <p:sp>
          <p:nvSpPr>
            <p:cNvPr id="17" name="Rounded Rectangle 16"/>
            <p:cNvSpPr/>
            <p:nvPr/>
          </p:nvSpPr>
          <p:spPr>
            <a:xfrm>
              <a:off x="623392" y="4862003"/>
              <a:ext cx="936104" cy="534917"/>
            </a:xfrm>
            <a:prstGeom prst="roundRect">
              <a:avLst/>
            </a:prstGeom>
            <a:ln/>
          </p:spPr>
          <p:style>
            <a:lnRef idx="2">
              <a:schemeClr val="accent5"/>
            </a:lnRef>
            <a:fillRef idx="1">
              <a:schemeClr val="lt1"/>
            </a:fillRef>
            <a:effectRef idx="0">
              <a:schemeClr val="accent5"/>
            </a:effectRef>
            <a:fontRef idx="minor">
              <a:schemeClr val="dk1"/>
            </a:fontRef>
          </p:style>
          <p:txBody>
            <a:bodyPr rtlCol="0" anchor="ctr"/>
            <a:lstStyle/>
            <a:p>
              <a:pPr algn="ctr" defTabSz="685800"/>
              <a:r>
                <a:rPr lang="en-GB" sz="1050" dirty="0">
                  <a:solidFill>
                    <a:prstClr val="black"/>
                  </a:solidFill>
                  <a:latin typeface="Arial" panose="020B0604020202020204" pitchFamily="34" charset="0"/>
                  <a:cs typeface="Arial" panose="020B0604020202020204" pitchFamily="34" charset="0"/>
                </a:rPr>
                <a:t>Collect</a:t>
              </a:r>
            </a:p>
          </p:txBody>
        </p:sp>
        <p:sp>
          <p:nvSpPr>
            <p:cNvPr id="18" name="Rounded Rectangle 17"/>
            <p:cNvSpPr/>
            <p:nvPr/>
          </p:nvSpPr>
          <p:spPr>
            <a:xfrm>
              <a:off x="2505600" y="4865264"/>
              <a:ext cx="936104" cy="534917"/>
            </a:xfrm>
            <a:prstGeom prst="roundRect">
              <a:avLst/>
            </a:prstGeom>
            <a:ln/>
          </p:spPr>
          <p:style>
            <a:lnRef idx="2">
              <a:schemeClr val="accent5"/>
            </a:lnRef>
            <a:fillRef idx="1">
              <a:schemeClr val="lt1"/>
            </a:fillRef>
            <a:effectRef idx="0">
              <a:schemeClr val="accent5"/>
            </a:effectRef>
            <a:fontRef idx="minor">
              <a:schemeClr val="dk1"/>
            </a:fontRef>
          </p:style>
          <p:txBody>
            <a:bodyPr rtlCol="0" anchor="ctr"/>
            <a:lstStyle/>
            <a:p>
              <a:pPr algn="ctr" defTabSz="685800"/>
              <a:r>
                <a:rPr lang="en-GB" sz="1050" dirty="0">
                  <a:solidFill>
                    <a:prstClr val="black"/>
                  </a:solidFill>
                  <a:latin typeface="Arial" panose="020B0604020202020204" pitchFamily="34" charset="0"/>
                  <a:cs typeface="Arial" panose="020B0604020202020204" pitchFamily="34" charset="0"/>
                </a:rPr>
                <a:t>Analyse</a:t>
              </a:r>
            </a:p>
          </p:txBody>
        </p:sp>
        <p:sp>
          <p:nvSpPr>
            <p:cNvPr id="19" name="Rounded Rectangle 18"/>
            <p:cNvSpPr/>
            <p:nvPr/>
          </p:nvSpPr>
          <p:spPr>
            <a:xfrm>
              <a:off x="4387808" y="4862003"/>
              <a:ext cx="936104" cy="534917"/>
            </a:xfrm>
            <a:prstGeom prst="roundRect">
              <a:avLst/>
            </a:prstGeom>
            <a:ln/>
          </p:spPr>
          <p:style>
            <a:lnRef idx="2">
              <a:schemeClr val="accent5"/>
            </a:lnRef>
            <a:fillRef idx="1">
              <a:schemeClr val="lt1"/>
            </a:fillRef>
            <a:effectRef idx="0">
              <a:schemeClr val="accent5"/>
            </a:effectRef>
            <a:fontRef idx="minor">
              <a:schemeClr val="dk1"/>
            </a:fontRef>
          </p:style>
          <p:txBody>
            <a:bodyPr rtlCol="0" anchor="ctr"/>
            <a:lstStyle/>
            <a:p>
              <a:pPr algn="ctr" defTabSz="685800"/>
              <a:r>
                <a:rPr lang="en-GB" sz="1050" dirty="0">
                  <a:solidFill>
                    <a:prstClr val="black"/>
                  </a:solidFill>
                  <a:latin typeface="Arial" panose="020B0604020202020204" pitchFamily="34" charset="0"/>
                  <a:cs typeface="Arial" panose="020B0604020202020204" pitchFamily="34" charset="0"/>
                </a:rPr>
                <a:t>Act</a:t>
              </a:r>
            </a:p>
          </p:txBody>
        </p:sp>
        <p:sp>
          <p:nvSpPr>
            <p:cNvPr id="20" name="Down Arrow 19"/>
            <p:cNvSpPr/>
            <p:nvPr/>
          </p:nvSpPr>
          <p:spPr>
            <a:xfrm rot="16200000">
              <a:off x="1888532" y="4970828"/>
              <a:ext cx="288032" cy="317266"/>
            </a:xfrm>
            <a:prstGeom prst="downArrow">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685800"/>
              <a:endParaRPr lang="en-GB" sz="1350">
                <a:solidFill>
                  <a:prstClr val="white"/>
                </a:solidFill>
                <a:latin typeface="Arial" panose="020B0604020202020204" pitchFamily="34" charset="0"/>
                <a:cs typeface="Arial" panose="020B0604020202020204" pitchFamily="34" charset="0"/>
              </a:endParaRPr>
            </a:p>
          </p:txBody>
        </p:sp>
        <p:sp>
          <p:nvSpPr>
            <p:cNvPr id="21" name="Down Arrow 20"/>
            <p:cNvSpPr/>
            <p:nvPr/>
          </p:nvSpPr>
          <p:spPr>
            <a:xfrm rot="16200000">
              <a:off x="3770740" y="4975879"/>
              <a:ext cx="288032" cy="317266"/>
            </a:xfrm>
            <a:prstGeom prst="downArrow">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685800"/>
              <a:endParaRPr lang="en-GB" sz="1350">
                <a:solidFill>
                  <a:prstClr val="white"/>
                </a:solidFill>
                <a:latin typeface="Arial" panose="020B0604020202020204" pitchFamily="34" charset="0"/>
                <a:cs typeface="Arial" panose="020B0604020202020204" pitchFamily="34" charset="0"/>
              </a:endParaRPr>
            </a:p>
          </p:txBody>
        </p:sp>
        <p:sp>
          <p:nvSpPr>
            <p:cNvPr id="22" name="TextBox 21"/>
            <p:cNvSpPr txBox="1"/>
            <p:nvPr/>
          </p:nvSpPr>
          <p:spPr>
            <a:xfrm>
              <a:off x="335360" y="5440519"/>
              <a:ext cx="1512168" cy="492443"/>
            </a:xfrm>
            <a:prstGeom prst="rect">
              <a:avLst/>
            </a:prstGeom>
            <a:noFill/>
          </p:spPr>
          <p:txBody>
            <a:bodyPr wrap="square" rtlCol="0">
              <a:spAutoFit/>
            </a:bodyPr>
            <a:lstStyle/>
            <a:p>
              <a:pPr marL="128588" indent="-128588" defTabSz="685800">
                <a:buFont typeface="Arial" panose="020B0604020202020204" pitchFamily="34" charset="0"/>
                <a:buChar char="•"/>
              </a:pPr>
              <a:r>
                <a:rPr lang="en-GB" sz="900" dirty="0">
                  <a:solidFill>
                    <a:prstClr val="black"/>
                  </a:solidFill>
                  <a:latin typeface="Arial" panose="020B0604020202020204" pitchFamily="34" charset="0"/>
                  <a:cs typeface="Arial" panose="020B0604020202020204" pitchFamily="34" charset="0"/>
                </a:rPr>
                <a:t>Sensors</a:t>
              </a:r>
            </a:p>
            <a:p>
              <a:pPr marL="128588" indent="-128588" defTabSz="685800">
                <a:buFont typeface="Arial" panose="020B0604020202020204" pitchFamily="34" charset="0"/>
                <a:buChar char="•"/>
              </a:pPr>
              <a:r>
                <a:rPr lang="en-GB" sz="900" dirty="0">
                  <a:solidFill>
                    <a:prstClr val="black"/>
                  </a:solidFill>
                  <a:latin typeface="Arial" panose="020B0604020202020204" pitchFamily="34" charset="0"/>
                  <a:cs typeface="Arial" panose="020B0604020202020204" pitchFamily="34" charset="0"/>
                </a:rPr>
                <a:t>Data storage</a:t>
              </a:r>
            </a:p>
          </p:txBody>
        </p:sp>
        <p:sp>
          <p:nvSpPr>
            <p:cNvPr id="23" name="TextBox 22"/>
            <p:cNvSpPr txBox="1"/>
            <p:nvPr/>
          </p:nvSpPr>
          <p:spPr>
            <a:xfrm>
              <a:off x="2267040" y="5433315"/>
              <a:ext cx="1512168" cy="861775"/>
            </a:xfrm>
            <a:prstGeom prst="rect">
              <a:avLst/>
            </a:prstGeom>
            <a:noFill/>
          </p:spPr>
          <p:txBody>
            <a:bodyPr wrap="square" rtlCol="0">
              <a:spAutoFit/>
            </a:bodyPr>
            <a:lstStyle/>
            <a:p>
              <a:pPr marL="128588" indent="-128588" defTabSz="685800">
                <a:buFont typeface="Arial" panose="020B0604020202020204" pitchFamily="34" charset="0"/>
                <a:buChar char="•"/>
              </a:pPr>
              <a:r>
                <a:rPr lang="en-GB" sz="900" dirty="0">
                  <a:solidFill>
                    <a:prstClr val="black"/>
                  </a:solidFill>
                  <a:latin typeface="Arial" panose="020B0604020202020204" pitchFamily="34" charset="0"/>
                  <a:cs typeface="Arial" panose="020B0604020202020204" pitchFamily="34" charset="0"/>
                </a:rPr>
                <a:t>Intelligence from data</a:t>
              </a:r>
            </a:p>
            <a:p>
              <a:pPr marL="128588" indent="-128588" defTabSz="685800">
                <a:buFont typeface="Arial" panose="020B0604020202020204" pitchFamily="34" charset="0"/>
                <a:buChar char="•"/>
              </a:pPr>
              <a:r>
                <a:rPr lang="en-GB" sz="900" dirty="0">
                  <a:solidFill>
                    <a:prstClr val="black"/>
                  </a:solidFill>
                  <a:latin typeface="Arial" panose="020B0604020202020204" pitchFamily="34" charset="0"/>
                  <a:cs typeface="Arial" panose="020B0604020202020204" pitchFamily="34" charset="0"/>
                </a:rPr>
                <a:t>Simulation</a:t>
              </a:r>
            </a:p>
            <a:p>
              <a:pPr marL="128588" indent="-128588" defTabSz="685800">
                <a:buFont typeface="Arial" panose="020B0604020202020204" pitchFamily="34" charset="0"/>
                <a:buChar char="•"/>
              </a:pPr>
              <a:r>
                <a:rPr lang="en-GB" sz="900" dirty="0">
                  <a:solidFill>
                    <a:prstClr val="black"/>
                  </a:solidFill>
                  <a:latin typeface="Arial" panose="020B0604020202020204" pitchFamily="34" charset="0"/>
                  <a:cs typeface="Arial" panose="020B0604020202020204" pitchFamily="34" charset="0"/>
                </a:rPr>
                <a:t>Optimisation</a:t>
              </a:r>
            </a:p>
          </p:txBody>
        </p:sp>
        <p:sp>
          <p:nvSpPr>
            <p:cNvPr id="24" name="TextBox 23"/>
            <p:cNvSpPr txBox="1"/>
            <p:nvPr/>
          </p:nvSpPr>
          <p:spPr>
            <a:xfrm>
              <a:off x="4099776" y="5433315"/>
              <a:ext cx="1512168" cy="1046440"/>
            </a:xfrm>
            <a:prstGeom prst="rect">
              <a:avLst/>
            </a:prstGeom>
            <a:noFill/>
          </p:spPr>
          <p:txBody>
            <a:bodyPr wrap="square" rtlCol="0">
              <a:spAutoFit/>
            </a:bodyPr>
            <a:lstStyle/>
            <a:p>
              <a:pPr marL="128588" indent="-128588" defTabSz="685800">
                <a:buFont typeface="Arial" panose="020B0604020202020204" pitchFamily="34" charset="0"/>
                <a:buChar char="•"/>
              </a:pPr>
              <a:r>
                <a:rPr lang="en-GB" sz="900" dirty="0">
                  <a:solidFill>
                    <a:prstClr val="black"/>
                  </a:solidFill>
                  <a:latin typeface="Arial" panose="020B0604020202020204" pitchFamily="34" charset="0"/>
                  <a:cs typeface="Arial" panose="020B0604020202020204" pitchFamily="34" charset="0"/>
                </a:rPr>
                <a:t>Update users</a:t>
              </a:r>
            </a:p>
            <a:p>
              <a:pPr marL="128588" indent="-128588" defTabSz="685800">
                <a:buFont typeface="Arial" panose="020B0604020202020204" pitchFamily="34" charset="0"/>
                <a:buChar char="•"/>
              </a:pPr>
              <a:r>
                <a:rPr lang="en-GB" sz="900" dirty="0">
                  <a:solidFill>
                    <a:prstClr val="black"/>
                  </a:solidFill>
                  <a:latin typeface="Arial" panose="020B0604020202020204" pitchFamily="34" charset="0"/>
                  <a:cs typeface="Arial" panose="020B0604020202020204" pitchFamily="34" charset="0"/>
                </a:rPr>
                <a:t>Alter plans</a:t>
              </a:r>
            </a:p>
            <a:p>
              <a:pPr marL="128588" indent="-128588" defTabSz="685800">
                <a:buFont typeface="Arial" panose="020B0604020202020204" pitchFamily="34" charset="0"/>
                <a:buChar char="•"/>
              </a:pPr>
              <a:r>
                <a:rPr lang="en-GB" sz="900" dirty="0">
                  <a:solidFill>
                    <a:prstClr val="black"/>
                  </a:solidFill>
                  <a:latin typeface="Arial" panose="020B0604020202020204" pitchFamily="34" charset="0"/>
                  <a:cs typeface="Arial" panose="020B0604020202020204" pitchFamily="34" charset="0"/>
                </a:rPr>
                <a:t>Control processes</a:t>
              </a:r>
            </a:p>
            <a:p>
              <a:pPr marL="128588" indent="-128588" defTabSz="685800">
                <a:buFont typeface="Arial" panose="020B0604020202020204" pitchFamily="34" charset="0"/>
                <a:buChar char="•"/>
              </a:pPr>
              <a:endParaRPr lang="en-GB" sz="900" dirty="0">
                <a:solidFill>
                  <a:prstClr val="black"/>
                </a:solidFill>
                <a:latin typeface="Arial" panose="020B0604020202020204" pitchFamily="34" charset="0"/>
                <a:cs typeface="Arial" panose="020B0604020202020204" pitchFamily="34" charset="0"/>
              </a:endParaRPr>
            </a:p>
          </p:txBody>
        </p:sp>
        <p:sp>
          <p:nvSpPr>
            <p:cNvPr id="5" name="Curved Up Arrow 4"/>
            <p:cNvSpPr/>
            <p:nvPr/>
          </p:nvSpPr>
          <p:spPr>
            <a:xfrm>
              <a:off x="1559496" y="3789040"/>
              <a:ext cx="3024336" cy="431862"/>
            </a:xfrm>
            <a:prstGeom prst="curvedUp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685800"/>
              <a:endParaRPr lang="en-GB" sz="1350">
                <a:solidFill>
                  <a:prstClr val="black"/>
                </a:solidFill>
                <a:latin typeface="Arial" panose="020B0604020202020204" pitchFamily="34" charset="0"/>
                <a:cs typeface="Arial" panose="020B0604020202020204" pitchFamily="34" charset="0"/>
              </a:endParaRPr>
            </a:p>
          </p:txBody>
        </p:sp>
        <p:sp>
          <p:nvSpPr>
            <p:cNvPr id="31" name="Curved Up Arrow 30"/>
            <p:cNvSpPr/>
            <p:nvPr/>
          </p:nvSpPr>
          <p:spPr>
            <a:xfrm rot="10800000">
              <a:off x="1461484" y="2299713"/>
              <a:ext cx="3024336" cy="431862"/>
            </a:xfrm>
            <a:prstGeom prst="curvedUp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685800"/>
              <a:endParaRPr lang="en-GB" sz="1350">
                <a:solidFill>
                  <a:prstClr val="black"/>
                </a:solidFill>
                <a:latin typeface="Arial" panose="020B0604020202020204" pitchFamily="34" charset="0"/>
                <a:cs typeface="Arial" panose="020B0604020202020204" pitchFamily="34" charset="0"/>
              </a:endParaRPr>
            </a:p>
          </p:txBody>
        </p:sp>
      </p:grpSp>
      <p:grpSp>
        <p:nvGrpSpPr>
          <p:cNvPr id="50" name="Group 49"/>
          <p:cNvGrpSpPr/>
          <p:nvPr/>
        </p:nvGrpSpPr>
        <p:grpSpPr>
          <a:xfrm>
            <a:off x="5181066" y="3193453"/>
            <a:ext cx="3441384" cy="1808567"/>
            <a:chOff x="6908088" y="4257937"/>
            <a:chExt cx="4588512" cy="2411423"/>
          </a:xfrm>
        </p:grpSpPr>
        <p:sp>
          <p:nvSpPr>
            <p:cNvPr id="49" name="Rounded Rectangle 48"/>
            <p:cNvSpPr/>
            <p:nvPr/>
          </p:nvSpPr>
          <p:spPr>
            <a:xfrm>
              <a:off x="6908088" y="4257937"/>
              <a:ext cx="4588512" cy="2411423"/>
            </a:xfrm>
            <a:prstGeom prst="roundRect">
              <a:avLst/>
            </a:prstGeom>
            <a:ln/>
          </p:spPr>
          <p:style>
            <a:lnRef idx="2">
              <a:schemeClr val="accent5"/>
            </a:lnRef>
            <a:fillRef idx="1">
              <a:schemeClr val="lt1"/>
            </a:fillRef>
            <a:effectRef idx="0">
              <a:schemeClr val="accent5"/>
            </a:effectRef>
            <a:fontRef idx="minor">
              <a:schemeClr val="dk1"/>
            </a:fontRef>
          </p:style>
          <p:txBody>
            <a:bodyPr rtlCol="0" anchor="ctr"/>
            <a:lstStyle/>
            <a:p>
              <a:pPr algn="ctr" defTabSz="685800"/>
              <a:endParaRPr lang="en-GB" sz="1050" dirty="0">
                <a:solidFill>
                  <a:prstClr val="black"/>
                </a:solidFill>
                <a:latin typeface="Arial" panose="020B0604020202020204" pitchFamily="34" charset="0"/>
                <a:cs typeface="Arial" panose="020B0604020202020204" pitchFamily="34" charset="0"/>
              </a:endParaRPr>
            </a:p>
          </p:txBody>
        </p:sp>
        <p:sp>
          <p:nvSpPr>
            <p:cNvPr id="35" name="Rounded Rectangle 34"/>
            <p:cNvSpPr/>
            <p:nvPr/>
          </p:nvSpPr>
          <p:spPr>
            <a:xfrm>
              <a:off x="7680176" y="4952472"/>
              <a:ext cx="1150469" cy="402252"/>
            </a:xfrm>
            <a:prstGeom prst="roundRect">
              <a:avLst/>
            </a:prstGeom>
            <a:ln/>
          </p:spPr>
          <p:style>
            <a:lnRef idx="2">
              <a:schemeClr val="accent5"/>
            </a:lnRef>
            <a:fillRef idx="1">
              <a:schemeClr val="lt1"/>
            </a:fillRef>
            <a:effectRef idx="0">
              <a:schemeClr val="accent5"/>
            </a:effectRef>
            <a:fontRef idx="minor">
              <a:schemeClr val="dk1"/>
            </a:fontRef>
          </p:style>
          <p:txBody>
            <a:bodyPr rtlCol="0" anchor="ctr"/>
            <a:lstStyle/>
            <a:p>
              <a:pPr algn="ctr" defTabSz="685800"/>
              <a:r>
                <a:rPr lang="en-GB" sz="1050" dirty="0">
                  <a:solidFill>
                    <a:prstClr val="black"/>
                  </a:solidFill>
                  <a:latin typeface="Arial" panose="020B0604020202020204" pitchFamily="34" charset="0"/>
                  <a:cs typeface="Arial" panose="020B0604020202020204" pitchFamily="34" charset="0"/>
                </a:rPr>
                <a:t>Parts</a:t>
              </a:r>
            </a:p>
          </p:txBody>
        </p:sp>
        <p:sp>
          <p:nvSpPr>
            <p:cNvPr id="36" name="Rounded Rectangle 35"/>
            <p:cNvSpPr/>
            <p:nvPr/>
          </p:nvSpPr>
          <p:spPr>
            <a:xfrm>
              <a:off x="7689296" y="5447377"/>
              <a:ext cx="1150471" cy="402252"/>
            </a:xfrm>
            <a:prstGeom prst="roundRect">
              <a:avLst/>
            </a:prstGeom>
            <a:ln/>
          </p:spPr>
          <p:style>
            <a:lnRef idx="2">
              <a:schemeClr val="accent5"/>
            </a:lnRef>
            <a:fillRef idx="1">
              <a:schemeClr val="lt1"/>
            </a:fillRef>
            <a:effectRef idx="0">
              <a:schemeClr val="accent5"/>
            </a:effectRef>
            <a:fontRef idx="minor">
              <a:schemeClr val="dk1"/>
            </a:fontRef>
          </p:style>
          <p:txBody>
            <a:bodyPr rtlCol="0" anchor="ctr"/>
            <a:lstStyle/>
            <a:p>
              <a:pPr algn="ctr" defTabSz="685800"/>
              <a:r>
                <a:rPr lang="en-GB" sz="1050" dirty="0">
                  <a:solidFill>
                    <a:prstClr val="black"/>
                  </a:solidFill>
                  <a:latin typeface="Arial" panose="020B0604020202020204" pitchFamily="34" charset="0"/>
                  <a:cs typeface="Arial" panose="020B0604020202020204" pitchFamily="34" charset="0"/>
                </a:rPr>
                <a:t>Processes</a:t>
              </a:r>
            </a:p>
          </p:txBody>
        </p:sp>
        <p:sp>
          <p:nvSpPr>
            <p:cNvPr id="37" name="Rounded Rectangle 36"/>
            <p:cNvSpPr/>
            <p:nvPr/>
          </p:nvSpPr>
          <p:spPr>
            <a:xfrm>
              <a:off x="9636376" y="4945116"/>
              <a:ext cx="1080000" cy="402252"/>
            </a:xfrm>
            <a:prstGeom prst="roundRect">
              <a:avLst/>
            </a:prstGeom>
            <a:ln/>
          </p:spPr>
          <p:style>
            <a:lnRef idx="2">
              <a:schemeClr val="accent5"/>
            </a:lnRef>
            <a:fillRef idx="1">
              <a:schemeClr val="lt1"/>
            </a:fillRef>
            <a:effectRef idx="0">
              <a:schemeClr val="accent5"/>
            </a:effectRef>
            <a:fontRef idx="minor">
              <a:schemeClr val="dk1"/>
            </a:fontRef>
          </p:style>
          <p:txBody>
            <a:bodyPr rtlCol="0" anchor="ctr"/>
            <a:lstStyle/>
            <a:p>
              <a:pPr algn="ctr" defTabSz="685800"/>
              <a:r>
                <a:rPr lang="en-GB" sz="1050" dirty="0">
                  <a:solidFill>
                    <a:prstClr val="black"/>
                  </a:solidFill>
                  <a:latin typeface="Arial" panose="020B0604020202020204" pitchFamily="34" charset="0"/>
                  <a:cs typeface="Arial" panose="020B0604020202020204" pitchFamily="34" charset="0"/>
                </a:rPr>
                <a:t>Machines</a:t>
              </a:r>
            </a:p>
          </p:txBody>
        </p:sp>
        <p:sp>
          <p:nvSpPr>
            <p:cNvPr id="38" name="Rounded Rectangle 37"/>
            <p:cNvSpPr/>
            <p:nvPr/>
          </p:nvSpPr>
          <p:spPr>
            <a:xfrm>
              <a:off x="9642676" y="5447377"/>
              <a:ext cx="1080000" cy="402252"/>
            </a:xfrm>
            <a:prstGeom prst="roundRect">
              <a:avLst/>
            </a:prstGeom>
            <a:ln/>
          </p:spPr>
          <p:style>
            <a:lnRef idx="2">
              <a:schemeClr val="accent5"/>
            </a:lnRef>
            <a:fillRef idx="1">
              <a:schemeClr val="lt1"/>
            </a:fillRef>
            <a:effectRef idx="0">
              <a:schemeClr val="accent5"/>
            </a:effectRef>
            <a:fontRef idx="minor">
              <a:schemeClr val="dk1"/>
            </a:fontRef>
          </p:style>
          <p:txBody>
            <a:bodyPr rtlCol="0" anchor="ctr"/>
            <a:lstStyle/>
            <a:p>
              <a:pPr algn="ctr" defTabSz="685800"/>
              <a:r>
                <a:rPr lang="en-GB" sz="1050" dirty="0">
                  <a:solidFill>
                    <a:prstClr val="black"/>
                  </a:solidFill>
                  <a:latin typeface="Arial" panose="020B0604020202020204" pitchFamily="34" charset="0"/>
                  <a:cs typeface="Arial" panose="020B0604020202020204" pitchFamily="34" charset="0"/>
                </a:rPr>
                <a:t>Factories</a:t>
              </a:r>
            </a:p>
          </p:txBody>
        </p:sp>
        <p:sp>
          <p:nvSpPr>
            <p:cNvPr id="45" name="TextBox 44"/>
            <p:cNvSpPr txBox="1"/>
            <p:nvPr/>
          </p:nvSpPr>
          <p:spPr>
            <a:xfrm>
              <a:off x="7327716" y="4509120"/>
              <a:ext cx="1864628" cy="492443"/>
            </a:xfrm>
            <a:prstGeom prst="rect">
              <a:avLst/>
            </a:prstGeom>
            <a:noFill/>
          </p:spPr>
          <p:txBody>
            <a:bodyPr wrap="square" rtlCol="0">
              <a:spAutoFit/>
            </a:bodyPr>
            <a:lstStyle/>
            <a:p>
              <a:pPr algn="ctr" defTabSz="685800"/>
              <a:r>
                <a:rPr lang="en-GB" sz="900" i="1" dirty="0">
                  <a:solidFill>
                    <a:prstClr val="black"/>
                  </a:solidFill>
                  <a:latin typeface="Arial" panose="020B0604020202020204" pitchFamily="34" charset="0"/>
                  <a:cs typeface="Arial" panose="020B0604020202020204" pitchFamily="34" charset="0"/>
                </a:rPr>
                <a:t>Improved quality</a:t>
              </a:r>
            </a:p>
            <a:p>
              <a:pPr algn="ctr" defTabSz="685800"/>
              <a:r>
                <a:rPr lang="en-GB" sz="900" i="1" dirty="0">
                  <a:solidFill>
                    <a:prstClr val="black"/>
                  </a:solidFill>
                  <a:latin typeface="Arial" panose="020B0604020202020204" pitchFamily="34" charset="0"/>
                  <a:cs typeface="Arial" panose="020B0604020202020204" pitchFamily="34" charset="0"/>
                </a:rPr>
                <a:t>Cost reductions</a:t>
              </a:r>
            </a:p>
          </p:txBody>
        </p:sp>
        <p:sp>
          <p:nvSpPr>
            <p:cNvPr id="46" name="TextBox 45"/>
            <p:cNvSpPr txBox="1"/>
            <p:nvPr/>
          </p:nvSpPr>
          <p:spPr>
            <a:xfrm>
              <a:off x="7392144" y="5805264"/>
              <a:ext cx="1674307" cy="677108"/>
            </a:xfrm>
            <a:prstGeom prst="rect">
              <a:avLst/>
            </a:prstGeom>
            <a:noFill/>
          </p:spPr>
          <p:txBody>
            <a:bodyPr wrap="square" rtlCol="0">
              <a:spAutoFit/>
            </a:bodyPr>
            <a:lstStyle/>
            <a:p>
              <a:pPr algn="ctr" defTabSz="685800"/>
              <a:r>
                <a:rPr lang="en-GB" sz="900" i="1" dirty="0">
                  <a:solidFill>
                    <a:prstClr val="black"/>
                  </a:solidFill>
                  <a:latin typeface="Arial" panose="020B0604020202020204" pitchFamily="34" charset="0"/>
                  <a:cs typeface="Arial" panose="020B0604020202020204" pitchFamily="34" charset="0"/>
                </a:rPr>
                <a:t>Greater efficiency</a:t>
              </a:r>
            </a:p>
            <a:p>
              <a:pPr algn="ctr" defTabSz="685800"/>
              <a:r>
                <a:rPr lang="en-GB" sz="900" i="1" dirty="0">
                  <a:solidFill>
                    <a:prstClr val="black"/>
                  </a:solidFill>
                  <a:latin typeface="Arial" panose="020B0604020202020204" pitchFamily="34" charset="0"/>
                  <a:cs typeface="Arial" panose="020B0604020202020204" pitchFamily="34" charset="0"/>
                </a:rPr>
                <a:t>Cost reductions</a:t>
              </a:r>
            </a:p>
            <a:p>
              <a:pPr algn="ctr" defTabSz="685800"/>
              <a:r>
                <a:rPr lang="en-GB" sz="900" i="1" dirty="0">
                  <a:solidFill>
                    <a:prstClr val="black"/>
                  </a:solidFill>
                  <a:latin typeface="Arial" panose="020B0604020202020204" pitchFamily="34" charset="0"/>
                  <a:cs typeface="Arial" panose="020B0604020202020204" pitchFamily="34" charset="0"/>
                </a:rPr>
                <a:t>Flexibility</a:t>
              </a:r>
            </a:p>
          </p:txBody>
        </p:sp>
        <p:sp>
          <p:nvSpPr>
            <p:cNvPr id="47" name="TextBox 46"/>
            <p:cNvSpPr txBox="1"/>
            <p:nvPr/>
          </p:nvSpPr>
          <p:spPr>
            <a:xfrm>
              <a:off x="9156340" y="4510861"/>
              <a:ext cx="2016224" cy="677108"/>
            </a:xfrm>
            <a:prstGeom prst="rect">
              <a:avLst/>
            </a:prstGeom>
            <a:noFill/>
          </p:spPr>
          <p:txBody>
            <a:bodyPr wrap="square" rtlCol="0">
              <a:spAutoFit/>
            </a:bodyPr>
            <a:lstStyle/>
            <a:p>
              <a:pPr algn="ctr" defTabSz="685800"/>
              <a:r>
                <a:rPr lang="en-GB" sz="900" i="1" dirty="0">
                  <a:solidFill>
                    <a:prstClr val="black"/>
                  </a:solidFill>
                  <a:latin typeface="Arial" panose="020B0604020202020204" pitchFamily="34" charset="0"/>
                  <a:cs typeface="Arial" panose="020B0604020202020204" pitchFamily="34" charset="0"/>
                </a:rPr>
                <a:t>Greater reliability</a:t>
              </a:r>
            </a:p>
            <a:p>
              <a:pPr algn="ctr" defTabSz="685800"/>
              <a:r>
                <a:rPr lang="en-GB" sz="900" i="1" dirty="0">
                  <a:solidFill>
                    <a:prstClr val="black"/>
                  </a:solidFill>
                  <a:latin typeface="Arial" panose="020B0604020202020204" pitchFamily="34" charset="0"/>
                  <a:cs typeface="Arial" panose="020B0604020202020204" pitchFamily="34" charset="0"/>
                </a:rPr>
                <a:t>Data availability</a:t>
              </a:r>
            </a:p>
            <a:p>
              <a:pPr algn="ctr" defTabSz="685800"/>
              <a:endParaRPr lang="en-GB" sz="900" i="1" dirty="0">
                <a:solidFill>
                  <a:prstClr val="black"/>
                </a:solidFill>
                <a:latin typeface="Arial" panose="020B0604020202020204" pitchFamily="34" charset="0"/>
                <a:cs typeface="Arial" panose="020B0604020202020204" pitchFamily="34" charset="0"/>
              </a:endParaRPr>
            </a:p>
          </p:txBody>
        </p:sp>
        <p:sp>
          <p:nvSpPr>
            <p:cNvPr id="48" name="TextBox 47"/>
            <p:cNvSpPr txBox="1"/>
            <p:nvPr/>
          </p:nvSpPr>
          <p:spPr>
            <a:xfrm>
              <a:off x="9120336" y="5805264"/>
              <a:ext cx="2196244" cy="677108"/>
            </a:xfrm>
            <a:prstGeom prst="rect">
              <a:avLst/>
            </a:prstGeom>
            <a:noFill/>
          </p:spPr>
          <p:txBody>
            <a:bodyPr wrap="square" rtlCol="0">
              <a:spAutoFit/>
            </a:bodyPr>
            <a:lstStyle/>
            <a:p>
              <a:pPr algn="ctr" defTabSz="685800"/>
              <a:r>
                <a:rPr lang="en-GB" sz="900" i="1" dirty="0">
                  <a:solidFill>
                    <a:prstClr val="black"/>
                  </a:solidFill>
                  <a:latin typeface="Arial" panose="020B0604020202020204" pitchFamily="34" charset="0"/>
                  <a:cs typeface="Arial" panose="020B0604020202020204" pitchFamily="34" charset="0"/>
                </a:rPr>
                <a:t>Autonomous operations</a:t>
              </a:r>
            </a:p>
            <a:p>
              <a:pPr algn="ctr" defTabSz="685800"/>
              <a:r>
                <a:rPr lang="en-GB" sz="900" i="1" dirty="0">
                  <a:solidFill>
                    <a:prstClr val="black"/>
                  </a:solidFill>
                  <a:latin typeface="Arial" panose="020B0604020202020204" pitchFamily="34" charset="0"/>
                  <a:cs typeface="Arial" panose="020B0604020202020204" pitchFamily="34" charset="0"/>
                </a:rPr>
                <a:t>Optimised scheduling</a:t>
              </a:r>
            </a:p>
            <a:p>
              <a:pPr algn="ctr" defTabSz="685800"/>
              <a:r>
                <a:rPr lang="en-GB" sz="900" i="1" dirty="0">
                  <a:solidFill>
                    <a:prstClr val="black"/>
                  </a:solidFill>
                  <a:latin typeface="Arial" panose="020B0604020202020204" pitchFamily="34" charset="0"/>
                  <a:cs typeface="Arial" panose="020B0604020202020204" pitchFamily="34" charset="0"/>
                </a:rPr>
                <a:t>Cost savings</a:t>
              </a:r>
            </a:p>
          </p:txBody>
        </p:sp>
      </p:grpSp>
      <p:sp>
        <p:nvSpPr>
          <p:cNvPr id="40" name="Title 6"/>
          <p:cNvSpPr txBox="1">
            <a:spLocks/>
          </p:cNvSpPr>
          <p:nvPr/>
        </p:nvSpPr>
        <p:spPr>
          <a:xfrm>
            <a:off x="629660" y="287533"/>
            <a:ext cx="6858000" cy="384758"/>
          </a:xfrm>
          <a:prstGeom prst="rect">
            <a:avLst/>
          </a:prstGeom>
        </p:spPr>
        <p:txBody>
          <a:bodyPr anchor="ctr"/>
          <a:lstStyle>
            <a:lvl1pPr algn="l" defTabSz="914400" rtl="0" eaLnBrk="1" latinLnBrk="0" hangingPunct="1">
              <a:lnSpc>
                <a:spcPct val="90000"/>
              </a:lnSpc>
              <a:spcBef>
                <a:spcPct val="0"/>
              </a:spcBef>
              <a:buNone/>
              <a:defRPr sz="2400" kern="1200">
                <a:solidFill>
                  <a:srgbClr val="ED7D30"/>
                </a:solidFill>
                <a:latin typeface="Arial" panose="020B0604020202020204" pitchFamily="34" charset="0"/>
                <a:ea typeface="+mj-ea"/>
                <a:cs typeface="Arial" panose="020B0604020202020204" pitchFamily="34" charset="0"/>
              </a:defRPr>
            </a:lvl1pPr>
          </a:lstStyle>
          <a:p>
            <a:pPr defTabSz="685800"/>
            <a:r>
              <a:rPr lang="en-GB" sz="1800" dirty="0">
                <a:solidFill>
                  <a:prstClr val="white"/>
                </a:solidFill>
              </a:rPr>
              <a:t>Digital twins in manufacturing</a:t>
            </a:r>
          </a:p>
        </p:txBody>
      </p:sp>
      <p:sp>
        <p:nvSpPr>
          <p:cNvPr id="32" name="Subtitle 2"/>
          <p:cNvSpPr txBox="1">
            <a:spLocks/>
          </p:cNvSpPr>
          <p:nvPr/>
        </p:nvSpPr>
        <p:spPr>
          <a:xfrm>
            <a:off x="629660" y="674396"/>
            <a:ext cx="6858000" cy="21602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685800">
              <a:spcBef>
                <a:spcPts val="750"/>
              </a:spcBef>
              <a:buNone/>
            </a:pPr>
            <a:r>
              <a:rPr lang="en-GB" sz="1350" dirty="0">
                <a:solidFill>
                  <a:srgbClr val="DCEFF6"/>
                </a:solidFill>
                <a:latin typeface="Arial" panose="020B0604020202020204" pitchFamily="34" charset="0"/>
                <a:cs typeface="Arial" panose="020B0604020202020204" pitchFamily="34" charset="0"/>
              </a:rPr>
              <a:t>A definition used at the MTC</a:t>
            </a:r>
          </a:p>
        </p:txBody>
      </p:sp>
    </p:spTree>
    <p:extLst>
      <p:ext uri="{BB962C8B-B14F-4D97-AF65-F5344CB8AC3E}">
        <p14:creationId xmlns:p14="http://schemas.microsoft.com/office/powerpoint/2010/main" val="2149302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DRAMA facility climate model</a:t>
            </a:r>
          </a:p>
        </p:txBody>
      </p:sp>
      <p:sp>
        <p:nvSpPr>
          <p:cNvPr id="3" name="Subtitle 2"/>
          <p:cNvSpPr>
            <a:spLocks noGrp="1"/>
          </p:cNvSpPr>
          <p:nvPr>
            <p:ph type="subTitle" idx="1"/>
          </p:nvPr>
        </p:nvSpPr>
        <p:spPr/>
        <p:txBody>
          <a:bodyPr/>
          <a:lstStyle/>
          <a:p>
            <a:r>
              <a:rPr lang="en-GB" dirty="0"/>
              <a:t>Overview</a:t>
            </a:r>
          </a:p>
        </p:txBody>
      </p:sp>
      <p:sp>
        <p:nvSpPr>
          <p:cNvPr id="7" name="Text Placeholder 6"/>
          <p:cNvSpPr>
            <a:spLocks noGrp="1"/>
          </p:cNvSpPr>
          <p:nvPr>
            <p:ph type="body" sz="quarter" idx="10"/>
          </p:nvPr>
        </p:nvSpPr>
        <p:spPr>
          <a:xfrm>
            <a:off x="143508" y="1275606"/>
            <a:ext cx="5238582" cy="3132049"/>
          </a:xfrm>
        </p:spPr>
        <p:txBody>
          <a:bodyPr/>
          <a:lstStyle/>
          <a:p>
            <a:pPr marL="0" indent="0" algn="just">
              <a:lnSpc>
                <a:spcPct val="125000"/>
              </a:lnSpc>
              <a:buNone/>
            </a:pPr>
            <a:r>
              <a:rPr lang="en-GB" b="1" dirty="0">
                <a:solidFill>
                  <a:srgbClr val="318390"/>
                </a:solidFill>
              </a:rPr>
              <a:t>Why?</a:t>
            </a:r>
          </a:p>
          <a:p>
            <a:pPr algn="just">
              <a:lnSpc>
                <a:spcPct val="125000"/>
              </a:lnSpc>
            </a:pPr>
            <a:r>
              <a:rPr lang="en-GB" sz="975" dirty="0"/>
              <a:t>Environmental factors such as temperature and humidity can negatively affect the quality of metal powder used in additive manufacturing (AM).</a:t>
            </a:r>
          </a:p>
          <a:p>
            <a:pPr algn="just">
              <a:lnSpc>
                <a:spcPct val="125000"/>
              </a:lnSpc>
            </a:pPr>
            <a:r>
              <a:rPr lang="en-GB" sz="975" dirty="0"/>
              <a:t>Controlling the climate throughout a manufacturing facility can be prohibitively expensive and may thus deter suppliers from adopting metal powder bed technology.</a:t>
            </a:r>
          </a:p>
          <a:p>
            <a:pPr marL="0" indent="0" algn="just">
              <a:lnSpc>
                <a:spcPct val="125000"/>
              </a:lnSpc>
              <a:buNone/>
            </a:pPr>
            <a:r>
              <a:rPr lang="en-GB" b="1" dirty="0">
                <a:solidFill>
                  <a:srgbClr val="318390"/>
                </a:solidFill>
              </a:rPr>
              <a:t>How?</a:t>
            </a:r>
          </a:p>
          <a:p>
            <a:pPr algn="just">
              <a:lnSpc>
                <a:spcPct val="125000"/>
              </a:lnSpc>
            </a:pPr>
            <a:r>
              <a:rPr lang="en-GB" sz="975" dirty="0"/>
              <a:t>Use the finite element method to predict and visualise temperature and humidity fluctuations, enabling operations to be scheduled and executed around these constraints.</a:t>
            </a:r>
          </a:p>
          <a:p>
            <a:pPr marL="0" indent="0" algn="just">
              <a:lnSpc>
                <a:spcPct val="125000"/>
              </a:lnSpc>
              <a:buNone/>
            </a:pPr>
            <a:r>
              <a:rPr lang="en-GB" b="1" dirty="0">
                <a:solidFill>
                  <a:srgbClr val="318390"/>
                </a:solidFill>
              </a:rPr>
              <a:t>What?</a:t>
            </a:r>
          </a:p>
          <a:p>
            <a:pPr algn="just">
              <a:lnSpc>
                <a:spcPct val="125000"/>
              </a:lnSpc>
            </a:pPr>
            <a:r>
              <a:rPr lang="en-GB" sz="975" dirty="0"/>
              <a:t>Creating a model that can be used by the DRAMA facility manager:</a:t>
            </a:r>
          </a:p>
          <a:p>
            <a:pPr lvl="1" algn="just">
              <a:lnSpc>
                <a:spcPct val="125000"/>
              </a:lnSpc>
            </a:pPr>
            <a:r>
              <a:rPr lang="en-GB" dirty="0"/>
              <a:t>Model needs to be able to handle changing machine and facility conditions.</a:t>
            </a:r>
          </a:p>
          <a:p>
            <a:pPr lvl="1" algn="just">
              <a:lnSpc>
                <a:spcPct val="125000"/>
              </a:lnSpc>
            </a:pPr>
            <a:r>
              <a:rPr lang="en-GB" dirty="0"/>
              <a:t>Model needs to be useable regardless of simulation experience or software knowledge.</a:t>
            </a:r>
          </a:p>
          <a:p>
            <a:pPr lvl="1" algn="just">
              <a:lnSpc>
                <a:spcPct val="125000"/>
              </a:lnSpc>
            </a:pPr>
            <a:r>
              <a:rPr lang="en-GB" dirty="0"/>
              <a:t>Model needs to solve relatively quickly so that results can be useful.</a:t>
            </a:r>
          </a:p>
          <a:p>
            <a:pPr algn="just">
              <a:lnSpc>
                <a:spcPct val="125000"/>
              </a:lnSpc>
            </a:pPr>
            <a:r>
              <a:rPr lang="en-GB" sz="975" dirty="0"/>
              <a:t>This is being achieved using COMSOL Multiphysics</a:t>
            </a:r>
            <a:r>
              <a:rPr lang="en-GB" sz="975" baseline="30000" dirty="0"/>
              <a:t>®</a:t>
            </a:r>
            <a:r>
              <a:rPr lang="en-GB" sz="975" dirty="0"/>
              <a:t> and its Application Builder to create an app that can be deployed with either COMSOL Server™ or compiled into a standalone executable.</a:t>
            </a:r>
          </a:p>
          <a:p>
            <a:endParaRPr lang="en-GB" dirty="0"/>
          </a:p>
        </p:txBody>
      </p:sp>
      <p:pic>
        <p:nvPicPr>
          <p:cNvPr id="1026" name="Picture 2"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82090" y="1923678"/>
            <a:ext cx="3336189" cy="2254804"/>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5382090" y="4077043"/>
            <a:ext cx="3552213" cy="514500"/>
          </a:xfrm>
          <a:prstGeom prst="rect">
            <a:avLst/>
          </a:prstGeom>
        </p:spPr>
        <p:txBody>
          <a:bodyPr wrap="square">
            <a:spAutoFit/>
          </a:bodyPr>
          <a:lstStyle/>
          <a:p>
            <a:pPr algn="just" defTabSz="685800">
              <a:lnSpc>
                <a:spcPct val="125000"/>
              </a:lnSpc>
            </a:pPr>
            <a:r>
              <a:rPr lang="en-GB" sz="750" dirty="0">
                <a:solidFill>
                  <a:prstClr val="black"/>
                </a:solidFill>
                <a:latin typeface="Calibri" panose="020F0502020204030204"/>
              </a:rPr>
              <a:t>Various types of metal powder used in powder bed additive manufacturing. Image sourced from: </a:t>
            </a:r>
            <a:r>
              <a:rPr lang="en-GB" sz="750" dirty="0">
                <a:solidFill>
                  <a:prstClr val="black"/>
                </a:solidFill>
                <a:latin typeface="Calibri" panose="020F0502020204030204"/>
                <a:hlinkClick r:id="rId3"/>
              </a:rPr>
              <a:t>https://www.metal-am.com/gkn-reports-development-new-metal-powder-additive-manufacturing/</a:t>
            </a:r>
            <a:endParaRPr lang="en-GB" sz="750" dirty="0">
              <a:solidFill>
                <a:prstClr val="black"/>
              </a:solidFill>
              <a:latin typeface="Calibri" panose="020F0502020204030204"/>
            </a:endParaRPr>
          </a:p>
        </p:txBody>
      </p:sp>
    </p:spTree>
    <p:extLst>
      <p:ext uri="{BB962C8B-B14F-4D97-AF65-F5344CB8AC3E}">
        <p14:creationId xmlns:p14="http://schemas.microsoft.com/office/powerpoint/2010/main" val="6607021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1600" dirty="0" smtClean="0">
                <a:latin typeface="Arial" panose="020B0604020202020204" pitchFamily="34" charset="0"/>
                <a:cs typeface="Arial" panose="020B0604020202020204" pitchFamily="34" charset="0"/>
              </a:rPr>
              <a:t>Methodology and model</a:t>
            </a:r>
            <a:endParaRPr lang="en-GB"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484579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DRAMA facility climate model</a:t>
            </a:r>
          </a:p>
        </p:txBody>
      </p:sp>
      <p:sp>
        <p:nvSpPr>
          <p:cNvPr id="3" name="Subtitle 2"/>
          <p:cNvSpPr>
            <a:spLocks noGrp="1"/>
          </p:cNvSpPr>
          <p:nvPr>
            <p:ph type="subTitle" idx="1"/>
          </p:nvPr>
        </p:nvSpPr>
        <p:spPr/>
        <p:txBody>
          <a:bodyPr/>
          <a:lstStyle/>
          <a:p>
            <a:r>
              <a:rPr lang="en-GB" dirty="0"/>
              <a:t>Methodology</a:t>
            </a:r>
          </a:p>
        </p:txBody>
      </p:sp>
      <p:sp>
        <p:nvSpPr>
          <p:cNvPr id="5" name="Rounded Rectangle 4"/>
          <p:cNvSpPr/>
          <p:nvPr/>
        </p:nvSpPr>
        <p:spPr>
          <a:xfrm>
            <a:off x="143508" y="1653648"/>
            <a:ext cx="2160000" cy="30243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685800">
              <a:lnSpc>
                <a:spcPct val="150000"/>
              </a:lnSpc>
            </a:pPr>
            <a:r>
              <a:rPr lang="en-GB" sz="1350" u="sng" dirty="0">
                <a:solidFill>
                  <a:prstClr val="white"/>
                </a:solidFill>
                <a:latin typeface="Arial" panose="020B0604020202020204" pitchFamily="34" charset="0"/>
                <a:cs typeface="Arial" panose="020B0604020202020204" pitchFamily="34" charset="0"/>
              </a:rPr>
              <a:t>COMSOL Model Builder</a:t>
            </a:r>
          </a:p>
          <a:p>
            <a:pPr algn="ctr" defTabSz="685800">
              <a:lnSpc>
                <a:spcPct val="150000"/>
              </a:lnSpc>
            </a:pPr>
            <a:endParaRPr lang="en-GB" sz="750" u="sng" dirty="0">
              <a:solidFill>
                <a:prstClr val="white"/>
              </a:solidFill>
              <a:latin typeface="Arial" panose="020B0604020202020204" pitchFamily="34" charset="0"/>
              <a:cs typeface="Arial" panose="020B0604020202020204" pitchFamily="34" charset="0"/>
            </a:endParaRPr>
          </a:p>
          <a:p>
            <a:pPr marL="214313" indent="-214313" algn="ctr" defTabSz="685800">
              <a:lnSpc>
                <a:spcPct val="150000"/>
              </a:lnSpc>
              <a:buFont typeface="Arial" panose="020B0604020202020204" pitchFamily="34" charset="0"/>
              <a:buChar char="•"/>
            </a:pPr>
            <a:r>
              <a:rPr lang="en-GB" sz="1050" dirty="0">
                <a:solidFill>
                  <a:prstClr val="white"/>
                </a:solidFill>
                <a:latin typeface="Arial" panose="020B0604020202020204" pitchFamily="34" charset="0"/>
                <a:cs typeface="Arial" panose="020B0604020202020204" pitchFamily="34" charset="0"/>
              </a:rPr>
              <a:t>Define geometry</a:t>
            </a:r>
          </a:p>
          <a:p>
            <a:pPr marL="214313" indent="-214313" algn="ctr" defTabSz="685800">
              <a:lnSpc>
                <a:spcPct val="150000"/>
              </a:lnSpc>
              <a:buFont typeface="Arial" panose="020B0604020202020204" pitchFamily="34" charset="0"/>
              <a:buChar char="•"/>
            </a:pPr>
            <a:r>
              <a:rPr lang="en-GB" sz="1050" dirty="0">
                <a:solidFill>
                  <a:prstClr val="white"/>
                </a:solidFill>
                <a:latin typeface="Arial" panose="020B0604020202020204" pitchFamily="34" charset="0"/>
                <a:cs typeface="Arial" panose="020B0604020202020204" pitchFamily="34" charset="0"/>
              </a:rPr>
              <a:t>Define materials</a:t>
            </a:r>
          </a:p>
          <a:p>
            <a:pPr marL="214313" indent="-214313" algn="ctr" defTabSz="685800">
              <a:lnSpc>
                <a:spcPct val="150000"/>
              </a:lnSpc>
              <a:buFont typeface="Arial" panose="020B0604020202020204" pitchFamily="34" charset="0"/>
              <a:buChar char="•"/>
            </a:pPr>
            <a:r>
              <a:rPr lang="en-GB" sz="1050" dirty="0">
                <a:solidFill>
                  <a:prstClr val="white"/>
                </a:solidFill>
                <a:latin typeface="Arial" panose="020B0604020202020204" pitchFamily="34" charset="0"/>
                <a:cs typeface="Arial" panose="020B0604020202020204" pitchFamily="34" charset="0"/>
              </a:rPr>
              <a:t>Specify physics</a:t>
            </a:r>
          </a:p>
          <a:p>
            <a:pPr marL="214313" indent="-214313" algn="ctr" defTabSz="685800">
              <a:lnSpc>
                <a:spcPct val="150000"/>
              </a:lnSpc>
              <a:buFont typeface="Arial" panose="020B0604020202020204" pitchFamily="34" charset="0"/>
              <a:buChar char="•"/>
            </a:pPr>
            <a:r>
              <a:rPr lang="en-GB" sz="1050" dirty="0">
                <a:solidFill>
                  <a:prstClr val="white"/>
                </a:solidFill>
                <a:latin typeface="Arial" panose="020B0604020202020204" pitchFamily="34" charset="0"/>
                <a:cs typeface="Arial" panose="020B0604020202020204" pitchFamily="34" charset="0"/>
              </a:rPr>
              <a:t>Create finite element mesh</a:t>
            </a:r>
          </a:p>
          <a:p>
            <a:pPr marL="214313" indent="-214313" algn="ctr" defTabSz="685800">
              <a:lnSpc>
                <a:spcPct val="150000"/>
              </a:lnSpc>
              <a:buFont typeface="Arial" panose="020B0604020202020204" pitchFamily="34" charset="0"/>
              <a:buChar char="•"/>
            </a:pPr>
            <a:r>
              <a:rPr lang="en-GB" sz="1050" dirty="0">
                <a:solidFill>
                  <a:prstClr val="white"/>
                </a:solidFill>
                <a:latin typeface="Arial" panose="020B0604020202020204" pitchFamily="34" charset="0"/>
                <a:cs typeface="Arial" panose="020B0604020202020204" pitchFamily="34" charset="0"/>
              </a:rPr>
              <a:t>Define solver settings</a:t>
            </a:r>
          </a:p>
          <a:p>
            <a:pPr marL="214313" indent="-214313" algn="ctr" defTabSz="685800">
              <a:lnSpc>
                <a:spcPct val="150000"/>
              </a:lnSpc>
              <a:buFont typeface="Arial" panose="020B0604020202020204" pitchFamily="34" charset="0"/>
              <a:buChar char="•"/>
            </a:pPr>
            <a:r>
              <a:rPr lang="en-GB" sz="1050" dirty="0">
                <a:solidFill>
                  <a:prstClr val="white"/>
                </a:solidFill>
                <a:latin typeface="Arial" panose="020B0604020202020204" pitchFamily="34" charset="0"/>
                <a:cs typeface="Arial" panose="020B0604020202020204" pitchFamily="34" charset="0"/>
              </a:rPr>
              <a:t>Create and solve studies</a:t>
            </a:r>
          </a:p>
        </p:txBody>
      </p:sp>
      <p:sp>
        <p:nvSpPr>
          <p:cNvPr id="6" name="Rounded Rectangle 5"/>
          <p:cNvSpPr/>
          <p:nvPr/>
        </p:nvSpPr>
        <p:spPr>
          <a:xfrm>
            <a:off x="3464877" y="1653648"/>
            <a:ext cx="2160000" cy="3024336"/>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t"/>
          <a:lstStyle/>
          <a:p>
            <a:pPr algn="ctr" defTabSz="685800">
              <a:lnSpc>
                <a:spcPct val="150000"/>
              </a:lnSpc>
            </a:pPr>
            <a:r>
              <a:rPr lang="en-GB" sz="1350" u="sng" dirty="0">
                <a:solidFill>
                  <a:prstClr val="white"/>
                </a:solidFill>
                <a:latin typeface="Arial" panose="020B0604020202020204" pitchFamily="34" charset="0"/>
                <a:cs typeface="Arial" panose="020B0604020202020204" pitchFamily="34" charset="0"/>
              </a:rPr>
              <a:t>COMSOL Application Builder</a:t>
            </a:r>
          </a:p>
          <a:p>
            <a:pPr algn="ctr" defTabSz="685800">
              <a:lnSpc>
                <a:spcPct val="150000"/>
              </a:lnSpc>
            </a:pPr>
            <a:endParaRPr lang="en-GB" sz="750" u="sng" dirty="0">
              <a:solidFill>
                <a:prstClr val="white"/>
              </a:solidFill>
              <a:latin typeface="Arial" panose="020B0604020202020204" pitchFamily="34" charset="0"/>
              <a:cs typeface="Arial" panose="020B0604020202020204" pitchFamily="34" charset="0"/>
            </a:endParaRPr>
          </a:p>
          <a:p>
            <a:pPr marL="214313" indent="-214313" algn="ctr" defTabSz="685800">
              <a:lnSpc>
                <a:spcPct val="150000"/>
              </a:lnSpc>
              <a:buFont typeface="Arial" panose="020B0604020202020204" pitchFamily="34" charset="0"/>
              <a:buChar char="•"/>
            </a:pPr>
            <a:r>
              <a:rPr lang="en-GB" sz="1050" dirty="0">
                <a:solidFill>
                  <a:prstClr val="white"/>
                </a:solidFill>
                <a:latin typeface="Arial" panose="020B0604020202020204" pitchFamily="34" charset="0"/>
                <a:cs typeface="Arial" panose="020B0604020202020204" pitchFamily="34" charset="0"/>
              </a:rPr>
              <a:t>Create user interface</a:t>
            </a:r>
          </a:p>
          <a:p>
            <a:pPr marL="214313" indent="-214313" algn="ctr" defTabSz="685800">
              <a:lnSpc>
                <a:spcPct val="150000"/>
              </a:lnSpc>
              <a:buFont typeface="Arial" panose="020B0604020202020204" pitchFamily="34" charset="0"/>
              <a:buChar char="•"/>
            </a:pPr>
            <a:r>
              <a:rPr lang="en-GB" sz="1050" dirty="0">
                <a:solidFill>
                  <a:prstClr val="white"/>
                </a:solidFill>
                <a:latin typeface="Arial" panose="020B0604020202020204" pitchFamily="34" charset="0"/>
                <a:cs typeface="Arial" panose="020B0604020202020204" pitchFamily="34" charset="0"/>
              </a:rPr>
              <a:t>Create custom methods</a:t>
            </a:r>
          </a:p>
          <a:p>
            <a:pPr marL="214313" indent="-214313" algn="ctr" defTabSz="685800">
              <a:lnSpc>
                <a:spcPct val="150000"/>
              </a:lnSpc>
              <a:buFont typeface="Arial" panose="020B0604020202020204" pitchFamily="34" charset="0"/>
              <a:buChar char="•"/>
            </a:pPr>
            <a:r>
              <a:rPr lang="en-GB" sz="1050" dirty="0">
                <a:solidFill>
                  <a:prstClr val="white"/>
                </a:solidFill>
                <a:latin typeface="Arial" panose="020B0604020202020204" pitchFamily="34" charset="0"/>
                <a:cs typeface="Arial" panose="020B0604020202020204" pitchFamily="34" charset="0"/>
              </a:rPr>
              <a:t>Instantiate machines</a:t>
            </a:r>
          </a:p>
          <a:p>
            <a:pPr marL="214313" indent="-214313" algn="ctr" defTabSz="685800">
              <a:lnSpc>
                <a:spcPct val="150000"/>
              </a:lnSpc>
              <a:buFont typeface="Arial" panose="020B0604020202020204" pitchFamily="34" charset="0"/>
              <a:buChar char="•"/>
            </a:pPr>
            <a:r>
              <a:rPr lang="en-GB" sz="1050" dirty="0">
                <a:solidFill>
                  <a:prstClr val="white"/>
                </a:solidFill>
                <a:latin typeface="Arial" panose="020B0604020202020204" pitchFamily="34" charset="0"/>
                <a:cs typeface="Arial" panose="020B0604020202020204" pitchFamily="34" charset="0"/>
              </a:rPr>
              <a:t>Specify and assign appropriate boundary conditions</a:t>
            </a:r>
          </a:p>
          <a:p>
            <a:pPr marL="214313" indent="-214313" algn="ctr" defTabSz="685800">
              <a:lnSpc>
                <a:spcPct val="150000"/>
              </a:lnSpc>
              <a:buFont typeface="Arial" panose="020B0604020202020204" pitchFamily="34" charset="0"/>
              <a:buChar char="•"/>
            </a:pPr>
            <a:r>
              <a:rPr lang="en-GB" sz="1050" dirty="0">
                <a:solidFill>
                  <a:prstClr val="white"/>
                </a:solidFill>
                <a:latin typeface="Arial" panose="020B0604020202020204" pitchFamily="34" charset="0"/>
                <a:cs typeface="Arial" panose="020B0604020202020204" pitchFamily="34" charset="0"/>
              </a:rPr>
              <a:t>Connect to facility equipment</a:t>
            </a:r>
          </a:p>
        </p:txBody>
      </p:sp>
      <p:sp>
        <p:nvSpPr>
          <p:cNvPr id="7" name="Rounded Rectangle 6"/>
          <p:cNvSpPr/>
          <p:nvPr/>
        </p:nvSpPr>
        <p:spPr>
          <a:xfrm>
            <a:off x="6786246" y="1653648"/>
            <a:ext cx="2160000" cy="3024336"/>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t"/>
          <a:lstStyle/>
          <a:p>
            <a:pPr algn="ctr" defTabSz="685800">
              <a:lnSpc>
                <a:spcPct val="150000"/>
              </a:lnSpc>
            </a:pPr>
            <a:r>
              <a:rPr lang="en-GB" sz="1350" u="sng" dirty="0">
                <a:solidFill>
                  <a:prstClr val="white"/>
                </a:solidFill>
                <a:latin typeface="Arial" panose="020B0604020202020204" pitchFamily="34" charset="0"/>
                <a:cs typeface="Arial" panose="020B0604020202020204" pitchFamily="34" charset="0"/>
              </a:rPr>
              <a:t>Final product</a:t>
            </a:r>
          </a:p>
          <a:p>
            <a:pPr algn="ctr" defTabSz="685800">
              <a:lnSpc>
                <a:spcPct val="150000"/>
              </a:lnSpc>
            </a:pPr>
            <a:endParaRPr lang="en-GB" sz="700" dirty="0">
              <a:solidFill>
                <a:prstClr val="white"/>
              </a:solidFill>
              <a:latin typeface="Arial" panose="020B0604020202020204" pitchFamily="34" charset="0"/>
              <a:cs typeface="Arial" panose="020B0604020202020204" pitchFamily="34" charset="0"/>
            </a:endParaRPr>
          </a:p>
          <a:p>
            <a:pPr marL="214313" indent="-214313" algn="ctr" defTabSz="685800">
              <a:lnSpc>
                <a:spcPct val="150000"/>
              </a:lnSpc>
              <a:buFont typeface="Arial" panose="020B0604020202020204" pitchFamily="34" charset="0"/>
              <a:buChar char="•"/>
            </a:pPr>
            <a:r>
              <a:rPr lang="en-GB" sz="1050" dirty="0">
                <a:solidFill>
                  <a:prstClr val="white"/>
                </a:solidFill>
                <a:latin typeface="Arial" panose="020B0604020202020204" pitchFamily="34" charset="0"/>
                <a:cs typeface="Arial" panose="020B0604020202020204" pitchFamily="34" charset="0"/>
              </a:rPr>
              <a:t>Standalone application</a:t>
            </a:r>
          </a:p>
          <a:p>
            <a:pPr marL="214313" indent="-214313" algn="ctr" defTabSz="685800">
              <a:lnSpc>
                <a:spcPct val="150000"/>
              </a:lnSpc>
              <a:buFont typeface="Arial" panose="020B0604020202020204" pitchFamily="34" charset="0"/>
              <a:buChar char="•"/>
            </a:pPr>
            <a:r>
              <a:rPr lang="en-GB" sz="1050" dirty="0">
                <a:solidFill>
                  <a:prstClr val="white"/>
                </a:solidFill>
                <a:latin typeface="Arial" panose="020B0604020202020204" pitchFamily="34" charset="0"/>
                <a:cs typeface="Arial" panose="020B0604020202020204" pitchFamily="34" charset="0"/>
              </a:rPr>
              <a:t>No simulation or COMSOL</a:t>
            </a:r>
            <a:r>
              <a:rPr lang="en-GB" sz="1050" baseline="30000" dirty="0">
                <a:solidFill>
                  <a:prstClr val="white"/>
                </a:solidFill>
                <a:latin typeface="Arial" panose="020B0604020202020204" pitchFamily="34" charset="0"/>
                <a:cs typeface="Arial" panose="020B0604020202020204" pitchFamily="34" charset="0"/>
              </a:rPr>
              <a:t>®</a:t>
            </a:r>
            <a:r>
              <a:rPr lang="en-GB" sz="1050" dirty="0">
                <a:solidFill>
                  <a:prstClr val="white"/>
                </a:solidFill>
                <a:latin typeface="Arial" panose="020B0604020202020204" pitchFamily="34" charset="0"/>
                <a:cs typeface="Arial" panose="020B0604020202020204" pitchFamily="34" charset="0"/>
              </a:rPr>
              <a:t> experience required</a:t>
            </a:r>
          </a:p>
          <a:p>
            <a:pPr marL="214313" indent="-214313" algn="ctr" defTabSz="685800">
              <a:lnSpc>
                <a:spcPct val="150000"/>
              </a:lnSpc>
              <a:buFont typeface="Arial" panose="020B0604020202020204" pitchFamily="34" charset="0"/>
              <a:buChar char="•"/>
            </a:pPr>
            <a:r>
              <a:rPr lang="en-GB" sz="1050" dirty="0">
                <a:solidFill>
                  <a:prstClr val="white"/>
                </a:solidFill>
                <a:latin typeface="Arial" panose="020B0604020202020204" pitchFamily="34" charset="0"/>
                <a:cs typeface="Arial" panose="020B0604020202020204" pitchFamily="34" charset="0"/>
              </a:rPr>
              <a:t>Reconfigure facility layout</a:t>
            </a:r>
          </a:p>
          <a:p>
            <a:pPr marL="214313" indent="-214313" algn="ctr" defTabSz="685800">
              <a:lnSpc>
                <a:spcPct val="150000"/>
              </a:lnSpc>
              <a:buFont typeface="Arial" panose="020B0604020202020204" pitchFamily="34" charset="0"/>
              <a:buChar char="•"/>
            </a:pPr>
            <a:r>
              <a:rPr lang="en-GB" sz="1050" dirty="0">
                <a:solidFill>
                  <a:prstClr val="white"/>
                </a:solidFill>
                <a:latin typeface="Arial" panose="020B0604020202020204" pitchFamily="34" charset="0"/>
                <a:cs typeface="Arial" panose="020B0604020202020204" pitchFamily="34" charset="0"/>
              </a:rPr>
              <a:t>Use as part of factory digital twin</a:t>
            </a:r>
          </a:p>
          <a:p>
            <a:pPr marL="214313" indent="-214313" algn="ctr" defTabSz="685800">
              <a:lnSpc>
                <a:spcPct val="150000"/>
              </a:lnSpc>
              <a:buFont typeface="Arial" panose="020B0604020202020204" pitchFamily="34" charset="0"/>
              <a:buChar char="•"/>
            </a:pPr>
            <a:r>
              <a:rPr lang="en-GB" sz="1050" dirty="0">
                <a:solidFill>
                  <a:prstClr val="white"/>
                </a:solidFill>
                <a:latin typeface="Arial" panose="020B0604020202020204" pitchFamily="34" charset="0"/>
                <a:cs typeface="Arial" panose="020B0604020202020204" pitchFamily="34" charset="0"/>
              </a:rPr>
              <a:t>Minimise effect of temperature and humidity on powder quality</a:t>
            </a:r>
          </a:p>
          <a:p>
            <a:pPr marL="214313" indent="-214313" algn="ctr" defTabSz="685800">
              <a:lnSpc>
                <a:spcPct val="150000"/>
              </a:lnSpc>
              <a:buFont typeface="Arial" panose="020B0604020202020204" pitchFamily="34" charset="0"/>
              <a:buChar char="•"/>
            </a:pPr>
            <a:endParaRPr lang="en-GB" sz="1050" dirty="0">
              <a:solidFill>
                <a:prstClr val="white"/>
              </a:solidFill>
              <a:latin typeface="Arial" panose="020B0604020202020204" pitchFamily="34" charset="0"/>
              <a:cs typeface="Arial" panose="020B0604020202020204" pitchFamily="34" charset="0"/>
            </a:endParaRPr>
          </a:p>
          <a:p>
            <a:pPr marL="214313" indent="-214313" algn="ctr" defTabSz="685800">
              <a:lnSpc>
                <a:spcPct val="150000"/>
              </a:lnSpc>
              <a:buFont typeface="Arial" panose="020B0604020202020204" pitchFamily="34" charset="0"/>
              <a:buChar char="•"/>
            </a:pPr>
            <a:endParaRPr lang="en-GB" sz="1050" dirty="0">
              <a:solidFill>
                <a:prstClr val="white"/>
              </a:solidFill>
              <a:latin typeface="Arial" panose="020B0604020202020204" pitchFamily="34" charset="0"/>
              <a:cs typeface="Arial" panose="020B0604020202020204" pitchFamily="34" charset="0"/>
            </a:endParaRPr>
          </a:p>
          <a:p>
            <a:pPr marL="214313" indent="-214313" algn="ctr" defTabSz="685800">
              <a:lnSpc>
                <a:spcPct val="150000"/>
              </a:lnSpc>
              <a:buFont typeface="Arial" panose="020B0604020202020204" pitchFamily="34" charset="0"/>
              <a:buChar char="•"/>
            </a:pPr>
            <a:endParaRPr lang="en-GB" sz="1050" dirty="0">
              <a:solidFill>
                <a:prstClr val="white"/>
              </a:solidFill>
              <a:latin typeface="Arial" panose="020B0604020202020204" pitchFamily="34" charset="0"/>
              <a:cs typeface="Arial" panose="020B0604020202020204" pitchFamily="34" charset="0"/>
            </a:endParaRPr>
          </a:p>
          <a:p>
            <a:pPr marL="214313" indent="-214313" algn="ctr" defTabSz="685800">
              <a:lnSpc>
                <a:spcPct val="150000"/>
              </a:lnSpc>
              <a:buFont typeface="Arial" panose="020B0604020202020204" pitchFamily="34" charset="0"/>
              <a:buChar char="•"/>
            </a:pPr>
            <a:endParaRPr lang="en-GB" sz="1050" dirty="0">
              <a:solidFill>
                <a:prstClr val="white"/>
              </a:solidFill>
              <a:latin typeface="Arial" panose="020B0604020202020204" pitchFamily="34" charset="0"/>
              <a:cs typeface="Arial" panose="020B0604020202020204" pitchFamily="34" charset="0"/>
            </a:endParaRPr>
          </a:p>
          <a:p>
            <a:pPr algn="ctr" defTabSz="685800">
              <a:lnSpc>
                <a:spcPct val="150000"/>
              </a:lnSpc>
            </a:pPr>
            <a:endParaRPr lang="en-GB" sz="1350" u="sng" dirty="0">
              <a:solidFill>
                <a:prstClr val="white"/>
              </a:solidFill>
              <a:latin typeface="Arial" panose="020B0604020202020204" pitchFamily="34" charset="0"/>
              <a:cs typeface="Arial" panose="020B0604020202020204" pitchFamily="34" charset="0"/>
            </a:endParaRPr>
          </a:p>
        </p:txBody>
      </p:sp>
      <p:sp>
        <p:nvSpPr>
          <p:cNvPr id="8" name="Right Arrow 7"/>
          <p:cNvSpPr/>
          <p:nvPr/>
        </p:nvSpPr>
        <p:spPr>
          <a:xfrm>
            <a:off x="2506151" y="3057804"/>
            <a:ext cx="756084" cy="216024"/>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defTabSz="685800"/>
            <a:endParaRPr lang="en-GB" sz="1350">
              <a:solidFill>
                <a:prstClr val="white"/>
              </a:solidFill>
              <a:latin typeface="Calibri" panose="020F0502020204030204"/>
            </a:endParaRPr>
          </a:p>
        </p:txBody>
      </p:sp>
      <p:sp>
        <p:nvSpPr>
          <p:cNvPr id="9" name="Right Arrow 8"/>
          <p:cNvSpPr/>
          <p:nvPr/>
        </p:nvSpPr>
        <p:spPr>
          <a:xfrm>
            <a:off x="5827520" y="3057804"/>
            <a:ext cx="756084" cy="216024"/>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defTabSz="685800"/>
            <a:endParaRPr lang="en-GB" sz="1350">
              <a:solidFill>
                <a:prstClr val="white"/>
              </a:solidFill>
              <a:latin typeface="Calibri" panose="020F0502020204030204"/>
            </a:endParaRPr>
          </a:p>
        </p:txBody>
      </p:sp>
    </p:spTree>
    <p:extLst>
      <p:ext uri="{BB962C8B-B14F-4D97-AF65-F5344CB8AC3E}">
        <p14:creationId xmlns:p14="http://schemas.microsoft.com/office/powerpoint/2010/main" val="4055775587"/>
      </p:ext>
    </p:extLst>
  </p:cSld>
  <p:clrMapOvr>
    <a:masterClrMapping/>
  </p:clrMapOvr>
  <p:timing>
    <p:tnLst>
      <p:par>
        <p:cTn id="1" dur="indefinite" restart="never" nodeType="tmRoot"/>
      </p:par>
    </p:tnLst>
  </p:timing>
</p:sld>
</file>

<file path=ppt/theme/theme1.xml><?xml version="1.0" encoding="utf-8"?>
<a:theme xmlns:a="http://schemas.openxmlformats.org/drawingml/2006/main" name="comsol-slide-template-NEW">
  <a:themeElements>
    <a:clrScheme name="COMSOL 1">
      <a:dk1>
        <a:srgbClr val="393A39"/>
      </a:dk1>
      <a:lt1>
        <a:srgbClr val="D3E2E9"/>
      </a:lt1>
      <a:dk2>
        <a:srgbClr val="12192D"/>
      </a:dk2>
      <a:lt2>
        <a:srgbClr val="FFFFFF"/>
      </a:lt2>
      <a:accent1>
        <a:srgbClr val="1B4D81"/>
      </a:accent1>
      <a:accent2>
        <a:srgbClr val="D3E2E9"/>
      </a:accent2>
      <a:accent3>
        <a:srgbClr val="AE2956"/>
      </a:accent3>
      <a:accent4>
        <a:srgbClr val="DF5F2C"/>
      </a:accent4>
      <a:accent5>
        <a:srgbClr val="6AA743"/>
      </a:accent5>
      <a:accent6>
        <a:srgbClr val="F0B129"/>
      </a:accent6>
      <a:hlink>
        <a:srgbClr val="3B80B6"/>
      </a:hlink>
      <a:folHlink>
        <a:srgbClr val="651C3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A2717E67-38C3-604A-94F8-C5CE430B430D}" vid="{0AC3E2F3-4C71-9243-A59C-D28EEEB4E17F}"/>
    </a:ext>
  </a:extLst>
</a:theme>
</file>

<file path=ppt/theme/theme10.xml><?xml version="1.0" encoding="utf-8"?>
<a:theme xmlns:a="http://schemas.openxmlformats.org/drawingml/2006/main" name="1_Heading 2 - Single Conten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omsol-slide-template-NEW">
  <a:themeElements>
    <a:clrScheme name="COMSOL 1">
      <a:dk1>
        <a:srgbClr val="393A39"/>
      </a:dk1>
      <a:lt1>
        <a:srgbClr val="D3E2E9"/>
      </a:lt1>
      <a:dk2>
        <a:srgbClr val="12192D"/>
      </a:dk2>
      <a:lt2>
        <a:srgbClr val="FFFFFF"/>
      </a:lt2>
      <a:accent1>
        <a:srgbClr val="1B4D81"/>
      </a:accent1>
      <a:accent2>
        <a:srgbClr val="D3E2E9"/>
      </a:accent2>
      <a:accent3>
        <a:srgbClr val="AE2956"/>
      </a:accent3>
      <a:accent4>
        <a:srgbClr val="DF5F2C"/>
      </a:accent4>
      <a:accent5>
        <a:srgbClr val="6AA743"/>
      </a:accent5>
      <a:accent6>
        <a:srgbClr val="F0B129"/>
      </a:accent6>
      <a:hlink>
        <a:srgbClr val="3B80B6"/>
      </a:hlink>
      <a:folHlink>
        <a:srgbClr val="651C3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slide-template-NEW2" id="{AE529424-001D-1F4F-8F15-4C558AF5A5C5}" vid="{5BF5BE3B-E79F-C647-A8FA-D5EED9A667F6}"/>
    </a:ext>
  </a:extLst>
</a:theme>
</file>

<file path=ppt/theme/theme3.xml><?xml version="1.0" encoding="utf-8"?>
<a:theme xmlns:a="http://schemas.openxmlformats.org/drawingml/2006/main" name="2_comsol-slide-template-NEW">
  <a:themeElements>
    <a:clrScheme name="COMSOL 1">
      <a:dk1>
        <a:srgbClr val="393A39"/>
      </a:dk1>
      <a:lt1>
        <a:srgbClr val="D3E2E9"/>
      </a:lt1>
      <a:dk2>
        <a:srgbClr val="12192D"/>
      </a:dk2>
      <a:lt2>
        <a:srgbClr val="FFFFFF"/>
      </a:lt2>
      <a:accent1>
        <a:srgbClr val="1B4D81"/>
      </a:accent1>
      <a:accent2>
        <a:srgbClr val="D3E2E9"/>
      </a:accent2>
      <a:accent3>
        <a:srgbClr val="AE2956"/>
      </a:accent3>
      <a:accent4>
        <a:srgbClr val="DF5F2C"/>
      </a:accent4>
      <a:accent5>
        <a:srgbClr val="6AA743"/>
      </a:accent5>
      <a:accent6>
        <a:srgbClr val="F0B129"/>
      </a:accent6>
      <a:hlink>
        <a:srgbClr val="3B80B6"/>
      </a:hlink>
      <a:folHlink>
        <a:srgbClr val="651C3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slide-template-NEW2" id="{AE529424-001D-1F4F-8F15-4C558AF5A5C5}" vid="{5BF5BE3B-E79F-C647-A8FA-D5EED9A667F6}"/>
    </a:ext>
  </a:extLst>
</a:theme>
</file>

<file path=ppt/theme/theme4.xml><?xml version="1.0" encoding="utf-8"?>
<a:theme xmlns:a="http://schemas.openxmlformats.org/drawingml/2006/main" name="Opening slide">
  <a:themeElements>
    <a:clrScheme name="MTC">
      <a:dk1>
        <a:sysClr val="windowText" lastClr="000000"/>
      </a:dk1>
      <a:lt1>
        <a:sysClr val="window" lastClr="FFFFFF"/>
      </a:lt1>
      <a:dk2>
        <a:srgbClr val="1F497D"/>
      </a:dk2>
      <a:lt2>
        <a:srgbClr val="EEECE1"/>
      </a:lt2>
      <a:accent1>
        <a:srgbClr val="3BA4A0"/>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Contents slid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Heading 2 - Single Conten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1_Heading 2 - Double Conten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Heading 2 - Double Conten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1_Closing slid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webinar_template_16_9</Template>
  <TotalTime>1051</TotalTime>
  <Words>1628</Words>
  <Application>Microsoft Office PowerPoint</Application>
  <PresentationFormat>On-screen Show (16:9)</PresentationFormat>
  <Paragraphs>195</Paragraphs>
  <Slides>22</Slides>
  <Notes>2</Notes>
  <HiddenSlides>0</HiddenSlides>
  <MMClips>0</MMClips>
  <ScaleCrop>false</ScaleCrop>
  <HeadingPairs>
    <vt:vector size="6" baseType="variant">
      <vt:variant>
        <vt:lpstr>Fonts Used</vt:lpstr>
      </vt:variant>
      <vt:variant>
        <vt:i4>7</vt:i4>
      </vt:variant>
      <vt:variant>
        <vt:lpstr>Theme</vt:lpstr>
      </vt:variant>
      <vt:variant>
        <vt:i4>10</vt:i4>
      </vt:variant>
      <vt:variant>
        <vt:lpstr>Slide Titles</vt:lpstr>
      </vt:variant>
      <vt:variant>
        <vt:i4>22</vt:i4>
      </vt:variant>
    </vt:vector>
  </HeadingPairs>
  <TitlesOfParts>
    <vt:vector size="39" baseType="lpstr">
      <vt:lpstr>STIXGeneral-Regular</vt:lpstr>
      <vt:lpstr>Arial</vt:lpstr>
      <vt:lpstr>Calibri Light</vt:lpstr>
      <vt:lpstr>Calibri</vt:lpstr>
      <vt:lpstr>Lato</vt:lpstr>
      <vt:lpstr>Wingdings</vt:lpstr>
      <vt:lpstr>Lato Light</vt:lpstr>
      <vt:lpstr>comsol-slide-template-NEW</vt:lpstr>
      <vt:lpstr>1_comsol-slide-template-NEW</vt:lpstr>
      <vt:lpstr>2_comsol-slide-template-NEW</vt:lpstr>
      <vt:lpstr>Opening slide</vt:lpstr>
      <vt:lpstr>1_Contents slide</vt:lpstr>
      <vt:lpstr>Heading 2 - Single Content</vt:lpstr>
      <vt:lpstr>1_Heading 2 - Double Content</vt:lpstr>
      <vt:lpstr>Heading 2 - Double Content</vt:lpstr>
      <vt:lpstr>1_Closing slide</vt:lpstr>
      <vt:lpstr>1_Heading 2 - Single Content</vt:lpstr>
      <vt:lpstr>An application for predicting environmental conditions within an additive manufacturing facility</vt:lpstr>
      <vt:lpstr>Overview</vt:lpstr>
      <vt:lpstr>Introduction</vt:lpstr>
      <vt:lpstr>Introduction</vt:lpstr>
      <vt:lpstr>Introduction</vt:lpstr>
      <vt:lpstr>PowerPoint Presentation</vt:lpstr>
      <vt:lpstr>DRAMA facility climate model</vt:lpstr>
      <vt:lpstr>Methodology and model</vt:lpstr>
      <vt:lpstr>DRAMA facility climate model</vt:lpstr>
      <vt:lpstr>DRAMA facility climate model</vt:lpstr>
      <vt:lpstr>DRAMA facility climate model</vt:lpstr>
      <vt:lpstr>DRAMA facility climate model</vt:lpstr>
      <vt:lpstr>Application overview</vt:lpstr>
      <vt:lpstr>DRAMA facility climate app</vt:lpstr>
      <vt:lpstr>DRAMA facility climate app</vt:lpstr>
      <vt:lpstr>DRAMA facility climate app</vt:lpstr>
      <vt:lpstr>Example results</vt:lpstr>
      <vt:lpstr>DRAMA facility climate model</vt:lpstr>
      <vt:lpstr>DRAMA facility climate model</vt:lpstr>
      <vt:lpstr>Summary and future applications</vt:lpstr>
      <vt:lpstr>DRAMA facility climate model</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COMSOL Slide Template</dc:title>
  <dc:creator>Ksenia Semina</dc:creator>
  <cp:lastModifiedBy>Adam Roberts</cp:lastModifiedBy>
  <cp:revision>129</cp:revision>
  <cp:lastPrinted>2019-09-23T08:46:15Z</cp:lastPrinted>
  <dcterms:created xsi:type="dcterms:W3CDTF">2019-02-12T16:11:27Z</dcterms:created>
  <dcterms:modified xsi:type="dcterms:W3CDTF">2019-09-23T12:25:50Z</dcterms:modified>
</cp:coreProperties>
</file>