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60" r:id="rId14"/>
    <p:sldId id="261" r:id="rId15"/>
    <p:sldId id="262" r:id="rId16"/>
    <p:sldId id="263" r:id="rId1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4" Target="slides/slide5.xml" Type="http://schemas.openxmlformats.org/officeDocument/2006/relationships/slide"/><Relationship Id="rId15" Target="slides/slide4.xml" Type="http://schemas.openxmlformats.org/officeDocument/2006/relationships/slide"/><Relationship Id="rId16" Target="slides/slide6.xml" Type="http://schemas.openxmlformats.org/officeDocument/2006/relationships/slide"/><Relationship Id="rId17" Target="slides/slide7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6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5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6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7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7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8.png" Type="http://schemas.openxmlformats.org/officeDocument/2006/relationships/image"/><Relationship Id="rId3" Type="http://schemas.openxmlformats.org/officeDocument/2006/relationships/tags" Target="../tags/tag4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Holographic Page Data Storage Simulation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xsi="http://www.w3.org/2001/XMLSchema-instance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This model simulates a holographic page data storage.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studies include the recording and retrieval processes.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object beam encrypting an 8 bit data is focused into a holographic material by a Fourier lens (Fourier transformation).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In the recording process, the object beam and the reference beams intersect each other and make an interference fringe pattern, which is the page hologram.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 xsi:nil="true"/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3291936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Page holographic data storage system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550749"/>
            <a:ext cx="4800600" cy="17411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3291936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Page holographic data storage system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550749"/>
            <a:ext cx="4800600" cy="1741187"/>
          </a:xfrm>
          <a:prstGeom prst="rect">
            <a:avLst/>
          </a:prstGeom>
        </p:spPr>
      </p:pic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In the retrieval process, the object beam is turned off and the reference beam is diffracted by the hologram restoring the object beam. The original 8 bit data is recovered by the other Fourier lens (Fourier transformation).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This model is related to the blog post: https://www.comsol.com/blogs/how-to-simulate-a-holographic-page-data-storage-system.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30844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Interference pattern in recording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844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30844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Encrypted 8 bit data (01001101)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844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30844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Reference beam diffraction in retrieving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844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30844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Restored data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844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304&quot;&gt;&lt;VersionInformation&gt;&lt;Version&gt;1&lt;/Version&gt;&lt;/VersionInformation&gt;&lt;Entity&gt;/result/feature/pg9&lt;/Entity&gt;&lt;Tag&gt;pg9&lt;/Tag&gt;&lt;Node&gt;Results &amp;gt; 1D Plot Group 9&lt;/Node&gt;&lt;LinkType&gt;Image&lt;/LinkType&gt;&lt;ModelLink directoryType=&quot;none&quot;&gt;C:\sbs\sbp\distr\test\models\woptics\page_hologram.mph&lt;/ModelLink&gt;&lt;LocalPath&gt;page_hologram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3.271991001124859E-4&quot;/&gt;&lt;Property name=&quot;xmax&quot; type=&quot;real&quot; value=&quot;3.271991001124859E-4&quot;/&gt;&lt;Property name=&quot;ymin&quot; type=&quot;real&quot; value=&quot;-0.0420930661259316&quot;/&gt;&lt;Property name=&quot;ymax&quot; type=&quot;real&quot; value=&quot;1.152093066125931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Dec 6, 2024, 12:27:21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304&quot;&gt;&lt;VersionInformation&gt;&lt;Version&gt;1&lt;/Version&gt;&lt;/VersionInformation&gt;&lt;Entity&gt;/result/feature/pg10&lt;/Entity&gt;&lt;Tag&gt;pg10&lt;/Tag&gt;&lt;Node&gt;Results &amp;gt; Recording 1&lt;/Node&gt;&lt;LinkType&gt;Image&lt;/LinkType&gt;&lt;ModelLink directoryType=&quot;none&quot;&gt;C:\sbs\sbp\distr\test\models\woptics\page_hologram.mph&lt;/ModelLink&gt;&lt;LocalPath&gt;page_hologram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-1.2732848699670285E-4&quot;/&gt;&lt;Property name=&quot;xmax&quot; type=&quot;real&quot; value=&quot;1.2732848699670285E-4&quot;/&gt;&lt;Property name=&quot;ymin&quot; type=&quot;real&quot; value=&quot;-4.214999353280291E-5&quot;/&gt;&lt;Property name=&quot;ymax&quot; type=&quot;real&quot; value=&quot;4.8149995564017445E-5&quot;/&gt;&lt;Property name=&quot;xminhidden&quot; type=&quot;real&quot; value=&quot;-1.2732848699670285E-4&quot;/&gt;&lt;Property name=&quot;xmaxhidden&quot; type=&quot;real&quot; value=&quot;1.2732848699670285E-4&quot;/&gt;&lt;Property name=&quot;yminhidden&quot; type=&quot;real&quot; value=&quot;-4.214999353280291E-5&quot;/&gt;&lt;Property name=&quot;ymaxhidden&quot; type=&quot;real&quot; value=&quot;4.8149995564017445E-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2513965666294098&quot;/&gt;&lt;Property name=&quot;abstractviewrratio&quot; type=&quot;real&quot; value=&quot;0.2513965666294098&quot;/&gt;&lt;Property name=&quot;abstractviewbratio&quot; type=&quot;real&quot; value=&quot;-0.024999937042593956&quot;/&gt;&lt;Property name=&quot;abstractviewtratio&quot; type=&quot;real&quot; value=&quot;0.024999937042593956&quot;/&gt;&lt;Property name=&quot;abstractviewxscale&quot; type=&quot;real&quot; value=&quot;2.6480935844119813E-7&quot;/&gt;&lt;Property name=&quot;abstractviewyscale&quot; type=&quot;real&quot; value=&quot;2.6480935844119813E-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1088, 387&quot;/&gt;&lt;Property name=&quot;renderareasizedip&quot; type=&quot;realarray&quot; value=&quot;925, 328&quot;/&gt;&lt;/PropSet&gt;&lt;PropSet id=&quot;clip&quot;/&gt;&lt;PropSet id=&quot;table&quot;/&gt;&lt;UpdateTimeStamp&gt;Dec 6, 2024, 12:27:23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304&quot;&gt;&lt;VersionInformation&gt;&lt;Version&gt;1&lt;/Version&gt;&lt;/VersionInformation&gt;&lt;Entity&gt;/result/feature/pg11&lt;/Entity&gt;&lt;Tag&gt;pg11&lt;/Tag&gt;&lt;Node&gt;Results &amp;gt; Retrieval (reference only) 1.1&lt;/Node&gt;&lt;LinkType&gt;Image&lt;/LinkType&gt;&lt;ModelLink directoryType=&quot;none&quot;&gt;C:\sbs\sbp\distr\test\models\woptics\page_hologram.mph&lt;/ModelLink&gt;&lt;LocalPath&gt;page_hologram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-1.2732848699670285E-4&quot;/&gt;&lt;Property name=&quot;xmax&quot; type=&quot;real&quot; value=&quot;1.2732848699670285E-4&quot;/&gt;&lt;Property name=&quot;ymin&quot; type=&quot;real&quot; value=&quot;-4.214999353280291E-5&quot;/&gt;&lt;Property name=&quot;ymax&quot; type=&quot;real&quot; value=&quot;4.8149995564017445E-5&quot;/&gt;&lt;Property name=&quot;xminhidden&quot; type=&quot;real&quot; value=&quot;-1.2732848699670285E-4&quot;/&gt;&lt;Property name=&quot;xmaxhidden&quot; type=&quot;real&quot; value=&quot;1.2732848699670285E-4&quot;/&gt;&lt;Property name=&quot;yminhidden&quot; type=&quot;real&quot; value=&quot;-4.214999353280291E-5&quot;/&gt;&lt;Property name=&quot;ymaxhidden&quot; type=&quot;real&quot; value=&quot;4.8149995564017445E-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2513965666294098&quot;/&gt;&lt;Property name=&quot;abstractviewrratio&quot; type=&quot;real&quot; value=&quot;0.2513965666294098&quot;/&gt;&lt;Property name=&quot;abstractviewbratio&quot; type=&quot;real&quot; value=&quot;-0.024999937042593956&quot;/&gt;&lt;Property name=&quot;abstractviewtratio&quot; type=&quot;real&quot; value=&quot;0.024999937042593956&quot;/&gt;&lt;Property name=&quot;abstractviewxscale&quot; type=&quot;real&quot; value=&quot;2.6480935844119813E-7&quot;/&gt;&lt;Property name=&quot;abstractviewyscale&quot; type=&quot;real&quot; value=&quot;2.6480935844119813E-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1088, 387&quot;/&gt;&lt;Property name=&quot;renderareasizedip&quot; type=&quot;realarray&quot; value=&quot;925, 328&quot;/&gt;&lt;/PropSet&gt;&lt;PropSet id=&quot;clip&quot;/&gt;&lt;PropSet id=&quot;table&quot;/&gt;&lt;UpdateTimeStamp&gt;Dec 6, 2024, 12:27:24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304&quot;&gt;&lt;VersionInformation&gt;&lt;Version&gt;1&lt;/Version&gt;&lt;/VersionInformation&gt;&lt;Entity&gt;/result/feature/pg8&lt;/Entity&gt;&lt;Tag&gt;pg8&lt;/Tag&gt;&lt;Node&gt;Results &amp;gt; Intensity of FT of retrieved data&lt;/Node&gt;&lt;LinkType&gt;Image&lt;/LinkType&gt;&lt;ModelLink directoryType=&quot;none&quot;&gt;C:\sbs\sbp\distr\test\models\woptics\page_hologram.mph&lt;/ModelLink&gt;&lt;LocalPath&gt;page_hologram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&quot;/&gt;&lt;Property name=&quot;xmax&quot; type=&quot;real&quot; value=&quot;1&quot;/&gt;&lt;Property name=&quot;ymin&quot; type=&quot;real&quot; value=&quot;-1&quot;/&gt;&lt;Property name=&quot;ymax&quot; type=&quot;real&quot; value=&quot;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Dec 6, 2024, 12:27:25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2024-12-06T11:27:27Z</dcterms:created>
  <dc:creator>COMSOL</dc:creator>
  <cp:lastModifiedBy>COMSOL</cp:lastModifiedBy>
  <dcterms:modified xsi:type="dcterms:W3CDTF">2024-12-06T11:27:27Z</dcterms:modified>
  <cp:revision>1</cp:revision>
  <dc:title>Holographic Page Data Storage Simulation</dc:title>
</cp:coreProperties>
</file>