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  <p:sldId id="263" r:id="rId17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17" Target="slides/slide6.xml" Type="http://schemas.openxmlformats.org/officeDocument/2006/relationships/slide"/><Relationship Id="rId18" Target="slides/slide8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3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Electrodeposition of an Inductor Coil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example models the deposition of an inductor coil on the μm-scale, where diffusion limitations govern the deposition rate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A 10 μm thick photoresist mask has been used create the deposition pattern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As the deposition process proceeds, the depth of the pattern created by the mask decreases, which in turn affects the current distribution over the active surface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400" b="false" i="true" u="none">
                <a:solidFill>
                  <a:srgbClr val="1B4D81"/>
                </a:solidFill>
                <a:latin typeface="Lato"/>
              </a:rPr>
              <a:t>Geometry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model geometry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geometry consists of two domains: the 10 μm extrusion of the deposition pattern down into the photoresist film, and a diffusion layer in form of a rectangular block, 50 μm thick, on top of the photoresist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714404"/>
            <a:ext cx="4800600" cy="37146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Tertiary Current Distribution, Nernst-Planck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1676400" cy="254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09000"/>
            <a:ext cx="939800" cy="2540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144000"/>
            <a:ext cx="1028700" cy="2540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584200" y="3779000"/>
            <a:ext cx="1143000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Tertiary Current Distribution, Nernst-Planck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1727200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local electrode current, ict, at the cathode at t=180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deposition currents are higher at the outer parts of the pattern due to the higher copper-ion concentration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Electrode reaction current density at t = 180 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concentration and current streamlines in the electrolyte after 180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copper-ion concentration at the cathode is significantly lower than in the bulk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In addition, the concentration at the cathode is slightly higher in outer parts of the pattern compared to the center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 profile and current streamlines in the electrolyte at t = 180 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deformation and deposited copper thickness after 180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thickness is significantly thicker on the outermost part of the pattern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Thickness of the deposited copper layer at 180 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Cu Concentration in Electrolyte&lt;/Node&gt;&lt;LinkType&gt;Image&lt;/LinkType&gt;&lt;ModelLink directoryType=&quot;none&quot;&gt;H:\hub\root\build\main\daily\test\tapplications\Electrodeposition_Module\Tutorials_with_Deforming_Geometries\inductor_coil.mph&lt;/ModelLink&gt;&lt;LocalPath&gt;inductor_coil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002144666388630867&quot;/&gt;&lt;Property name=&quot;zoomanglefull&quot; type=&quot;real&quot; value=&quot;54.7957954406738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0010644536232575774, -0.0014392717275768518, 0.0010944536188617349&quot;/&gt;&lt;Property name=&quot;target&quot; type=&quot;realarray&quot; value=&quot;0, -2.0000035874545574E-5, 2.9999995604157448E-5&quot;/&gt;&lt;Property name=&quot;up&quot; type=&quot;realarray&quot; value=&quot;0.30869731307029724, 0.4115966558456421, 0.8574929237365723&quot;/&gt;&lt;Property name=&quot;rotationpoint&quot; type=&quot;realarray&quot; value=&quot;0, -2.0000006770715117E-5, 2.9999999242136255E-5&quot;/&gt;&lt;Property name=&quot;viewoffset&quot; type=&quot;realarray&quot; value=&quot;-0.049205418676137924, -0.01526551183954041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20:27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2&lt;/Entity&gt;&lt;Tag&gt;pg2&lt;/Tag&gt;&lt;Node&gt;Results &amp;gt; Electrode Reaction Current Density&lt;/Node&gt;&lt;LinkType&gt;Image&lt;/LinkType&gt;&lt;ModelLink directoryType=&quot;none&quot;&gt;H:\hub\root\build\main\daily\test\tapplications\Electrodeposition_Module\Tutorials_with_Deforming_Geometries\inductor_coil.mph&lt;/ModelLink&gt;&lt;LocalPath&gt;inductor_coil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002144666388630867&quot;/&gt;&lt;Property name=&quot;zoomanglefull&quot; type=&quot;real&quot; value=&quot;54.7957954406738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0010644536232575774, -0.0014392717275768518, 0.0010944536188617349&quot;/&gt;&lt;Property name=&quot;target&quot; type=&quot;realarray&quot; value=&quot;0, -2.0000035874545574E-5, 2.9999995604157448E-5&quot;/&gt;&lt;Property name=&quot;up&quot; type=&quot;realarray&quot; value=&quot;0.30869731307029724, 0.4115966558456421, 0.8574929237365723&quot;/&gt;&lt;Property name=&quot;rotationpoint&quot; type=&quot;realarray&quot; value=&quot;0, -2.0000006770715117E-5, 2.9999999242136255E-5&quot;/&gt;&lt;Property name=&quot;viewoffset&quot; type=&quot;realarray&quot; value=&quot;-0.049205418676137924, -0.01526551183954041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20:33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Deposited Thickness&lt;/Node&gt;&lt;LinkType&gt;Image&lt;/LinkType&gt;&lt;ModelLink directoryType=&quot;none&quot;&gt;H:\hub\root\build\main\daily\test\tapplications\Electrodeposition_Module\Tutorials_with_Deforming_Geometries\inductor_coil.mph&lt;/ModelLink&gt;&lt;LocalPath&gt;inductor_coil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002144666388630867&quot;/&gt;&lt;Property name=&quot;zoomanglefull&quot; type=&quot;real&quot; value=&quot;54.7957954406738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0010644536232575774, -0.0014392717275768518, 0.0010944536188617349&quot;/&gt;&lt;Property name=&quot;target&quot; type=&quot;realarray&quot; value=&quot;0, -2.0000035874545574E-5, 2.9999995604157448E-5&quot;/&gt;&lt;Property name=&quot;up&quot; type=&quot;realarray&quot; value=&quot;0.30869731307029724, 0.4115966558456421, 0.8574929237365723&quot;/&gt;&lt;Property name=&quot;rotationpoint&quot; type=&quot;realarray&quot; value=&quot;0, -2.0000006770715117E-5, 2.9999999242136255E-5&quot;/&gt;&lt;Property name=&quot;viewoffset&quot; type=&quot;realarray&quot; value=&quot;-0.049205418676137924, -0.01526551183954041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5&quot;/&gt;&lt;Property name=&quot;renderareasizedip&quot; type=&quot;realarray&quot; value=&quot;709, 465&quot;/&gt;&lt;/PropSet&gt;&lt;PropSet id=&quot;axis&quot;/&gt;&lt;PropSet id=&quot;clip&quot;/&gt;&lt;PropSet id=&quot;table&quot;/&gt;&lt;UpdateTimeStamp&gt;Sep 26, 2024, 10:20:37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2024-09-26T20:20:43Z</dcterms:created>
  <dc:creator>COMSOL</dc:creator>
  <cp:lastModifiedBy>COMSOL</cp:lastModifiedBy>
  <dcterms:modified xsi:type="dcterms:W3CDTF">2024-09-26T20:20:43Z</dcterms:modified>
  <cp:revision>1</cp:revision>
  <dc:title>Electrodeposition of an Inductor Coil</dc:title>
</cp:coreProperties>
</file>