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1" r:id="rId15"/>
    <p:sldId id="262" r:id="rId16"/>
    <p:sldId id="263" r:id="rId1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5" Target="slides/slide6.xml" Type="http://schemas.openxmlformats.org/officeDocument/2006/relationships/slide"/><Relationship Id="rId16" Target="slides/slide5.xml" Type="http://schemas.openxmlformats.org/officeDocument/2006/relationships/slide"/><Relationship Id="rId17" Target="slides/slide7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9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3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Primary Current Distribution in a Lead–Acid Battery Grid Electrode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example demonstrates the use of the Primary Current Distribution interface for modeling current distributions in electrochemical cells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a primary current distribution, the potential losses due to electrode kinetics and mass transport are assumed to be negligible, and ohmic losses are governed by the current distribution in the cell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Here you investigate a primary current distribution in a positive lead-acid battery grid electrode during a high load (100 A) discharge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half-cell geometry consists of a grid and a lug of the same metal material, a matrix of porous electrodes residing within the grid, and an electrolyte domain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geometry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123945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Modeled Geometry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718739"/>
            <a:ext cx="4800600" cy="34052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Primary Current Distribution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209800" cy="2667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21700"/>
            <a:ext cx="2387600" cy="2667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169400"/>
            <a:ext cx="1981200" cy="266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potential in the grid and the lug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potential difference between the corner of the grid closest to the lug and the far end corner is about 0.15 V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Electric potential in the grid and the lug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electrolyte potential in the electrolyte and the porous electrode domains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potential drop is highest, roughly 0.2 V, in the area close to the lug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Electrolyte potential in the electrolyte and porous electrodes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Finally, the current density distribution in the electrolyte symmetry plane is plotted in the figure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The currents are about twice as high in the active region closest to the lug compared to the opposite corner of the cell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In this case an improvement of the battery performance would be possible by making the frame of the grid thicker toward the lug corner, thereby achieving a more uniform current distribution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Electrolyte current density at the half-cell boundary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Electrolyte Potential (cd)&lt;/Node&gt;&lt;LinkType&gt;Image&lt;/LinkType&gt;&lt;ModelLink directoryType=&quot;none&quot;&gt;H:\hub\root\build\main\daily\test\tapplications\Battery_Design_Module\Batteries,_General\primary_cd_grid.mph&lt;/ModelLink&gt;&lt;LocalPath&gt;primary_cd_grid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0.2539688050746918&quot;/&gt;&lt;Property name=&quot;zoomanglefull&quot; type=&quot;real&quot; value=&quot;16.388221740722656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40120941400527954, -0.6066187024116516, 0.5192094445228577&quot;/&gt;&lt;Property name=&quot;target&quot; type=&quot;realarray&quot; value=&quot;0.05250006914138794, -0.0016726851463317871, 0.06549996137619019&quot;/&gt;&lt;Property name=&quot;up&quot; type=&quot;realarray&quot; value=&quot;0.3086974024772644, 0.41159653663635254, 0.857492983341217&quot;/&gt;&lt;Property name=&quot;rotationpoint&quot; type=&quot;realarray&quot; value=&quot;0.05249999836087227, 0.0010000000474974513, 0.05550000071525574&quot;/&gt;&lt;Property name=&quot;viewoffset&quot; type=&quot;realarray&quot; value=&quot;-0.045604243874549866, -0.02769613383758452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5&quot;/&gt;&lt;Property name=&quot;renderareasizedip&quot; type=&quot;realarray&quot; value=&quot;709, 465&quot;/&gt;&lt;/PropSet&gt;&lt;PropSet id=&quot;axis&quot;/&gt;&lt;PropSet id=&quot;clip&quot;/&gt;&lt;PropSet id=&quot;table&quot;/&gt;&lt;UpdateTimeStamp&gt;Sep 26, 2024, 10:46:12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3&lt;/Entity&gt;&lt;Tag&gt;pg3&lt;/Tag&gt;&lt;Node&gt;Results &amp;gt; Electrode Potential with Respect to Ground (cd)&lt;/Node&gt;&lt;LinkType&gt;Image&lt;/LinkType&gt;&lt;ModelLink directoryType=&quot;none&quot;&gt;H:\hub\root\build\main\daily\test\tapplications\Battery_Design_Module\Batteries,_General\primary_cd_grid.mph&lt;/ModelLink&gt;&lt;LocalPath&gt;primary_cd_grid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0.2539688050746918&quot;/&gt;&lt;Property name=&quot;zoomanglefull&quot; type=&quot;real&quot; value=&quot;16.388221740722656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40120941400527954, -0.6066187024116516, 0.5192094445228577&quot;/&gt;&lt;Property name=&quot;target&quot; type=&quot;realarray&quot; value=&quot;0.05250006914138794, -0.0016726851463317871, 0.06549996137619019&quot;/&gt;&lt;Property name=&quot;up&quot; type=&quot;realarray&quot; value=&quot;0.3086974024772644, 0.41159653663635254, 0.857492983341217&quot;/&gt;&lt;Property name=&quot;rotationpoint&quot; type=&quot;realarray&quot; value=&quot;0.05249999836087227, 0.0010000000474974513, 0.05550000071525574&quot;/&gt;&lt;Property name=&quot;viewoffset&quot; type=&quot;realarray&quot; value=&quot;-0.045604243874549866, -0.02769613383758452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5&quot;/&gt;&lt;Property name=&quot;renderareasizedip&quot; type=&quot;realarray&quot; value=&quot;709, 465&quot;/&gt;&lt;/PropSet&gt;&lt;PropSet id=&quot;axis&quot;/&gt;&lt;PropSet id=&quot;clip&quot;/&gt;&lt;PropSet id=&quot;table&quot;/&gt;&lt;UpdateTimeStamp&gt;Sep 26, 2024, 10:46:21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5&lt;/Entity&gt;&lt;Tag&gt;pg5&lt;/Tag&gt;&lt;Node&gt;Results &amp;gt; Electrolyte Current Density at the Half-cell Boundary&lt;/Node&gt;&lt;LinkType&gt;Image&lt;/LinkType&gt;&lt;ModelLink directoryType=&quot;none&quot;&gt;H:\hub\root\build\main\daily\test\tapplications\Battery_Design_Module\Batteries,_General\primary_cd_grid.mph&lt;/ModelLink&gt;&lt;LocalPath&gt;primary_cd_grid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0.2539688050746918&quot;/&gt;&lt;Property name=&quot;zoomanglefull&quot; type=&quot;real&quot; value=&quot;16.388221740722656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40120941400527954, -0.6066187024116516, 0.5192094445228577&quot;/&gt;&lt;Property name=&quot;target&quot; type=&quot;realarray&quot; value=&quot;0.05250006914138794, -0.0016726851463317871, 0.06549996137619019&quot;/&gt;&lt;Property name=&quot;up&quot; type=&quot;realarray&quot; value=&quot;0.3086974024772644, 0.41159653663635254, 0.857492983341217&quot;/&gt;&lt;Property name=&quot;rotationpoint&quot; type=&quot;realarray&quot; value=&quot;0.05249999836087227, 0.0010000000474974513, 0.05550000071525574&quot;/&gt;&lt;Property name=&quot;viewoffset&quot; type=&quot;realarray&quot; value=&quot;-0.045604243874549866, -0.02769613383758452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5&quot;/&gt;&lt;Property name=&quot;renderareasizedip&quot; type=&quot;realarray&quot; value=&quot;709, 465&quot;/&gt;&lt;/PropSet&gt;&lt;PropSet id=&quot;axis&quot;/&gt;&lt;PropSet id=&quot;clip&quot;/&gt;&lt;PropSet id=&quot;table&quot;/&gt;&lt;UpdateTimeStamp&gt;Sep 26, 2024, 10:46:28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2024-09-26T20:46:34Z</dcterms:created>
  <dc:creator>COMSOL</dc:creator>
  <cp:lastModifiedBy>COMSOL</cp:lastModifiedBy>
  <dcterms:modified xsi:type="dcterms:W3CDTF">2024-09-26T20:46:34Z</dcterms:modified>
  <cp:revision>1</cp:revision>
  <dc:title>Primary Current Distribution in a Lead–Acid Battery Grid Electrode</dc:title>
</cp:coreProperties>
</file>