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 id="2147483738" r:id="rId2"/>
  </p:sldMasterIdLst>
  <p:notesMasterIdLst>
    <p:notesMasterId r:id="rId11"/>
  </p:notesMasterIdLst>
  <p:handoutMasterIdLst>
    <p:handoutMasterId r:id="rId12"/>
  </p:handoutMasterIdLst>
  <p:sldIdLst>
    <p:sldId id="480" r:id="rId3"/>
    <p:sldId id="465" r:id="rId4"/>
    <p:sldId id="471" r:id="rId5"/>
    <p:sldId id="479" r:id="rId6"/>
    <p:sldId id="481" r:id="rId7"/>
    <p:sldId id="482" r:id="rId8"/>
    <p:sldId id="476" r:id="rId9"/>
    <p:sldId id="477" r:id="rId10"/>
  </p:sldIdLst>
  <p:sldSz cx="9144000" cy="5143500" type="screen16x9"/>
  <p:notesSz cx="6858000" cy="9144000"/>
  <p:embeddedFontLst>
    <p:embeddedFont>
      <p:font typeface="Cambria Math" panose="02040503050406030204" pitchFamily="18" charset="0"/>
      <p:regular r:id="rId13"/>
    </p:embeddedFon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4BE620E4-E1F9-4A36-BBD8-D6262790B3CC}">
          <p14:sldIdLst>
            <p14:sldId id="480"/>
          </p14:sldIdLst>
        </p14:section>
        <p14:section name="Background" id="{D93B7B29-E35D-4651-8233-B00834E89D2F}">
          <p14:sldIdLst>
            <p14:sldId id="465"/>
          </p14:sldIdLst>
        </p14:section>
        <p14:section name="Model Definition" id="{3FBF68EE-90EF-4A68-BC3D-59602AE64103}">
          <p14:sldIdLst>
            <p14:sldId id="471"/>
            <p14:sldId id="479"/>
            <p14:sldId id="481"/>
            <p14:sldId id="482"/>
          </p14:sldIdLst>
        </p14:section>
        <p14:section name="Results" id="{9E8F3C57-08CE-4FF6-8D6F-20C2D452BEBC}">
          <p14:sldIdLst>
            <p14:sldId id="476"/>
          </p14:sldIdLst>
        </p14:section>
        <p14:section name="Conclusion" id="{F0F1F9BC-E747-46D8-902F-5ED57871C837}">
          <p14:sldIdLst>
            <p14:sldId id="477"/>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4C2EA"/>
    <a:srgbClr val="FFD999"/>
    <a:srgbClr val="F19986"/>
    <a:srgbClr val="C3D7E5"/>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3358" autoAdjust="0"/>
  </p:normalViewPr>
  <p:slideViewPr>
    <p:cSldViewPr>
      <p:cViewPr>
        <p:scale>
          <a:sx n="100" d="100"/>
          <a:sy n="100" d="100"/>
        </p:scale>
        <p:origin x="1974" y="660"/>
      </p:cViewPr>
      <p:guideLst>
        <p:guide orient="horz" pos="1620"/>
        <p:guide pos="2880"/>
      </p:guideLst>
    </p:cSldViewPr>
  </p:slideViewPr>
  <p:outlineViewPr>
    <p:cViewPr>
      <p:scale>
        <a:sx n="33" d="100"/>
        <a:sy n="33" d="100"/>
      </p:scale>
      <p:origin x="0" y="-744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font" Target="fonts/font9.fntdata"/><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font" Target="fonts/font5.fntdata"/><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font" Target="fonts/font3.fntdata"/><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 Id="rId22"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10/10/2024</a:t>
            </a:fld>
            <a:endParaRPr lang="en-US" dirty="0">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dirty="0">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10/10/2024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dirty="0"/>
          </a:p>
        </p:txBody>
      </p:sp>
    </p:spTree>
    <p:extLst>
      <p:ext uri="{BB962C8B-B14F-4D97-AF65-F5344CB8AC3E}">
        <p14:creationId xmlns:p14="http://schemas.microsoft.com/office/powerpoint/2010/main" val="1070098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5</a:t>
            </a:fld>
            <a:endParaRPr lang="en-US" dirty="0"/>
          </a:p>
        </p:txBody>
      </p:sp>
    </p:spTree>
    <p:extLst>
      <p:ext uri="{BB962C8B-B14F-4D97-AF65-F5344CB8AC3E}">
        <p14:creationId xmlns:p14="http://schemas.microsoft.com/office/powerpoint/2010/main" val="3339762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8763020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29.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0" name="Rectangle 9">
            <a:extLst>
              <a:ext uri="{FF2B5EF4-FFF2-40B4-BE49-F238E27FC236}">
                <a16:creationId xmlns:a16="http://schemas.microsoft.com/office/drawing/2014/main" id="{4EC76DDD-A1DB-E156-7175-1AE25400104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5183F9CC-9A58-93F0-24FA-3C52F1335E91}"/>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94231164-F578-6F56-2721-02C4508745D7}"/>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4" name="Picture 13">
            <a:extLst>
              <a:ext uri="{FF2B5EF4-FFF2-40B4-BE49-F238E27FC236}">
                <a16:creationId xmlns:a16="http://schemas.microsoft.com/office/drawing/2014/main" id="{79F42E42-DC5A-C325-2333-5A1B05DAD12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24783602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C73E5994-8AFE-EDFB-29B4-268D914CA501}"/>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62F4377-2B96-CDB6-61DA-A1A2C4EC0872}"/>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3297449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B2450BA1-98D6-BE77-7C36-63D0F3B84069}"/>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AB3C7111-35ED-8466-59F2-DE118177A0F3}"/>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510180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1" name="Rectangle 10">
            <a:extLst>
              <a:ext uri="{FF2B5EF4-FFF2-40B4-BE49-F238E27FC236}">
                <a16:creationId xmlns:a16="http://schemas.microsoft.com/office/drawing/2014/main" id="{ED1BDAC3-4A67-D9BB-E1A0-2B7FCE1551B5}"/>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5994879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5" name="Rectangle 14">
            <a:extLst>
              <a:ext uri="{FF2B5EF4-FFF2-40B4-BE49-F238E27FC236}">
                <a16:creationId xmlns:a16="http://schemas.microsoft.com/office/drawing/2014/main" id="{4F436C9B-E93C-7F2E-4A8D-0E3E75D2F7E9}"/>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8B95AA1-FDAC-B512-C1CD-C0AB1D04C0E0}"/>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219A8F1-24C6-B868-0E71-2D96F19B25AE}"/>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F3AD9333-2E6E-F47C-368B-B205B9799A7C}"/>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743C4FB4-A832-6737-42A6-9A17A2FC1B53}"/>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0146839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2804267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09138195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E58C2635-3379-972D-6AF8-478D68A788A6}"/>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00451183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Rectangle 24">
            <a:extLst>
              <a:ext uri="{FF2B5EF4-FFF2-40B4-BE49-F238E27FC236}">
                <a16:creationId xmlns:a16="http://schemas.microsoft.com/office/drawing/2014/main" id="{EE97CCB4-4A7F-D13F-AA41-C3C18119E03D}"/>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417B356B-4ACF-7C88-6C33-50C4504B8943}"/>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4BE6A1D1-C545-DE43-FF44-31A2DA96E3EA}"/>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FBC9FD28-F347-943B-60A1-E682EBF41F16}"/>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a:extLst>
              <a:ext uri="{FF2B5EF4-FFF2-40B4-BE49-F238E27FC236}">
                <a16:creationId xmlns:a16="http://schemas.microsoft.com/office/drawing/2014/main" id="{F3523121-417E-5941-FA48-5C9E062D4100}"/>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30" name="Picture 29">
            <a:extLst>
              <a:ext uri="{FF2B5EF4-FFF2-40B4-BE49-F238E27FC236}">
                <a16:creationId xmlns:a16="http://schemas.microsoft.com/office/drawing/2014/main" id="{3800F5D1-5FD3-480C-87B4-958C077D9B0F}"/>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01487619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034474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FAE59800-C66C-DEE1-CE9E-7B57722B0284}"/>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423659410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808E8D8B-21F6-A118-0413-90EE2628D24B}"/>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9" name="Picture 18">
            <a:extLst>
              <a:ext uri="{FF2B5EF4-FFF2-40B4-BE49-F238E27FC236}">
                <a16:creationId xmlns:a16="http://schemas.microsoft.com/office/drawing/2014/main" id="{7BEAA185-4375-619B-CABB-3BF7E33EB76B}"/>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A3BABC48-8715-AB73-9141-0B483338F00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75057720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2AADBAA6-C189-C319-FC53-1D98318EC474}"/>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62661396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8" name="Rectangle 17">
            <a:extLst>
              <a:ext uri="{FF2B5EF4-FFF2-40B4-BE49-F238E27FC236}">
                <a16:creationId xmlns:a16="http://schemas.microsoft.com/office/drawing/2014/main" id="{2E44374C-C90F-A9B8-C2A5-B08A87410840}"/>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32161546"/>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Rectangle 18">
            <a:extLst>
              <a:ext uri="{FF2B5EF4-FFF2-40B4-BE49-F238E27FC236}">
                <a16:creationId xmlns:a16="http://schemas.microsoft.com/office/drawing/2014/main" id="{DA147700-6BD3-49F1-ACA6-4ED0A775554D}"/>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7312552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6" name="Rectangle 5">
            <a:extLst>
              <a:ext uri="{FF2B5EF4-FFF2-40B4-BE49-F238E27FC236}">
                <a16:creationId xmlns:a16="http://schemas.microsoft.com/office/drawing/2014/main" id="{7D5EFB3F-E3F2-BF35-DF66-5EA2BD74190F}"/>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26218066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F779FC5D-14FE-8558-301F-E30EB365AEA8}"/>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7983739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Rectangle 11">
            <a:extLst>
              <a:ext uri="{FF2B5EF4-FFF2-40B4-BE49-F238E27FC236}">
                <a16:creationId xmlns:a16="http://schemas.microsoft.com/office/drawing/2014/main" id="{07A5C1C8-F579-BED0-3A26-5B174DACD83D}"/>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68956516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76936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436147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6946713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pic>
        <p:nvPicPr>
          <p:cNvPr id="4" name="Picture 3">
            <a:extLst>
              <a:ext uri="{FF2B5EF4-FFF2-40B4-BE49-F238E27FC236}">
                <a16:creationId xmlns:a16="http://schemas.microsoft.com/office/drawing/2014/main" id="{1EC3A5A2-72D5-8131-DD5C-A40BC54C19CB}"/>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98857807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58CA136C-D8E0-0D20-4F8D-4CEF3FAE0405}"/>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EAE68D79-6E7D-89EE-6D56-C6470E583DE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4063700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7392B1B5-F9E5-234E-BBD7-580E098F1B6B}"/>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D6C8749-58E7-BD22-E213-3FA10DA17454}"/>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67331435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F4C27F15-4F94-7BC7-7E15-595E990241A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3504CABC-6028-F800-1DB9-EEDCCD1E9C1E}"/>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57436894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
        <p:nvSpPr>
          <p:cNvPr id="7" name="Rectangle 6">
            <a:extLst>
              <a:ext uri="{FF2B5EF4-FFF2-40B4-BE49-F238E27FC236}">
                <a16:creationId xmlns:a16="http://schemas.microsoft.com/office/drawing/2014/main" id="{6F6A0A28-6243-DDD4-8611-4857C4C20F36}"/>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8ADDD66B-ED9B-5962-9C86-1CA5506F0B86}"/>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325591205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pic>
        <p:nvPicPr>
          <p:cNvPr id="6" name="Picture 5">
            <a:extLst>
              <a:ext uri="{FF2B5EF4-FFF2-40B4-BE49-F238E27FC236}">
                <a16:creationId xmlns:a16="http://schemas.microsoft.com/office/drawing/2014/main" id="{83929D22-4906-B8F6-B668-024C48CE746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F3E018D-1AED-4766-64A2-067595F4C41A}"/>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41538891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pic>
        <p:nvPicPr>
          <p:cNvPr id="5" name="Picture 4">
            <a:extLst>
              <a:ext uri="{FF2B5EF4-FFF2-40B4-BE49-F238E27FC236}">
                <a16:creationId xmlns:a16="http://schemas.microsoft.com/office/drawing/2014/main" id="{B054D4CA-7384-0E6B-815A-338B7FBB119F}"/>
              </a:ext>
            </a:extLst>
          </p:cNvPr>
          <p:cNvPicPr>
            <a:picLocks noChangeAspect="1"/>
          </p:cNvPicPr>
          <p:nvPr userDrawn="1"/>
        </p:nvPicPr>
        <p:blipFill>
          <a:blip r:embed="rId2"/>
          <a:srcRect/>
          <a:stretch/>
        </p:blipFill>
        <p:spPr>
          <a:xfrm>
            <a:off x="0" y="0"/>
            <a:ext cx="9144000" cy="5143500"/>
          </a:xfrm>
          <a:prstGeom prst="rect">
            <a:avLst/>
          </a:prstGeom>
        </p:spPr>
      </p:pic>
      <p:sp>
        <p:nvSpPr>
          <p:cNvPr id="6" name="TextBox 5">
            <a:extLst>
              <a:ext uri="{FF2B5EF4-FFF2-40B4-BE49-F238E27FC236}">
                <a16:creationId xmlns:a16="http://schemas.microsoft.com/office/drawing/2014/main" id="{E8F50FC1-2538-B333-76E1-62964811CA37}"/>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7" name="TextBox 6">
            <a:hlinkClick r:id="rId3"/>
            <a:extLst>
              <a:ext uri="{FF2B5EF4-FFF2-40B4-BE49-F238E27FC236}">
                <a16:creationId xmlns:a16="http://schemas.microsoft.com/office/drawing/2014/main" id="{F0B759D5-03E0-9DD8-3D97-AFE6FF9512B3}"/>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160319244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E0768916-8751-CF26-275A-974B9D305B6E}"/>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4804121A-C79E-2411-B126-9BD8392FE87D}"/>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12" name="TextBox 11">
            <a:extLst>
              <a:ext uri="{FF2B5EF4-FFF2-40B4-BE49-F238E27FC236}">
                <a16:creationId xmlns:a16="http://schemas.microsoft.com/office/drawing/2014/main" id="{97BD52D1-F07B-E10C-53FF-E45130E27723}"/>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13" name="TextBox 12">
            <a:hlinkClick r:id="rId3"/>
            <a:extLst>
              <a:ext uri="{FF2B5EF4-FFF2-40B4-BE49-F238E27FC236}">
                <a16:creationId xmlns:a16="http://schemas.microsoft.com/office/drawing/2014/main" id="{C5F9ECE3-DBF0-0CE5-8AEC-C1E930288569}"/>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4" name="Rectangle 13">
            <a:hlinkClick r:id="rId4"/>
            <a:extLst>
              <a:ext uri="{FF2B5EF4-FFF2-40B4-BE49-F238E27FC236}">
                <a16:creationId xmlns:a16="http://schemas.microsoft.com/office/drawing/2014/main" id="{C10EABE4-93BD-5464-815D-FC3ADFC9F97D}"/>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5" name="Rectangle 14">
            <a:hlinkClick r:id="rId5"/>
            <a:extLst>
              <a:ext uri="{FF2B5EF4-FFF2-40B4-BE49-F238E27FC236}">
                <a16:creationId xmlns:a16="http://schemas.microsoft.com/office/drawing/2014/main" id="{9EFCA01C-F511-4CF7-17EE-D28E14C80D72}"/>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hlinkClick r:id="rId6"/>
            <a:extLst>
              <a:ext uri="{FF2B5EF4-FFF2-40B4-BE49-F238E27FC236}">
                <a16:creationId xmlns:a16="http://schemas.microsoft.com/office/drawing/2014/main" id="{4CA502D5-C744-2AB6-5F4D-A17751EBF7CA}"/>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hlinkClick r:id="rId7"/>
            <a:extLst>
              <a:ext uri="{FF2B5EF4-FFF2-40B4-BE49-F238E27FC236}">
                <a16:creationId xmlns:a16="http://schemas.microsoft.com/office/drawing/2014/main" id="{ECCDB6B6-D2D9-A0ED-EF33-41A5FE49D02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7269596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FDD6CE8D-A38D-3560-D948-70B6314DA2E1}"/>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15" name="TextBox 14">
            <a:extLst>
              <a:ext uri="{FF2B5EF4-FFF2-40B4-BE49-F238E27FC236}">
                <a16:creationId xmlns:a16="http://schemas.microsoft.com/office/drawing/2014/main" id="{7F368E89-8F40-3DC5-5C53-5623D6CE9A1F}"/>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6" name="TextBox 15">
            <a:hlinkClick r:id="rId3"/>
            <a:extLst>
              <a:ext uri="{FF2B5EF4-FFF2-40B4-BE49-F238E27FC236}">
                <a16:creationId xmlns:a16="http://schemas.microsoft.com/office/drawing/2014/main" id="{6339FF7D-A50F-DF56-F30F-3A0F4D7572F2}"/>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17" name="Rectangle 16">
            <a:hlinkClick r:id="rId4"/>
            <a:extLst>
              <a:ext uri="{FF2B5EF4-FFF2-40B4-BE49-F238E27FC236}">
                <a16:creationId xmlns:a16="http://schemas.microsoft.com/office/drawing/2014/main" id="{14D5A0CD-7417-E263-0CBB-D0E1F459A66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8" name="Rectangle 17">
            <a:hlinkClick r:id="rId5"/>
            <a:extLst>
              <a:ext uri="{FF2B5EF4-FFF2-40B4-BE49-F238E27FC236}">
                <a16:creationId xmlns:a16="http://schemas.microsoft.com/office/drawing/2014/main" id="{2DEA1B9C-E7DC-330C-128A-ED3B133D8989}"/>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hlinkClick r:id="rId6"/>
            <a:extLst>
              <a:ext uri="{FF2B5EF4-FFF2-40B4-BE49-F238E27FC236}">
                <a16:creationId xmlns:a16="http://schemas.microsoft.com/office/drawing/2014/main" id="{D7F71AA2-B37B-4F23-CD69-080FCDC77EEC}"/>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hlinkClick r:id="rId7"/>
            <a:extLst>
              <a:ext uri="{FF2B5EF4-FFF2-40B4-BE49-F238E27FC236}">
                <a16:creationId xmlns:a16="http://schemas.microsoft.com/office/drawing/2014/main" id="{95806AF5-0AA0-5B1B-C162-30B872B5EFC4}"/>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hlinkClick r:id="rId7"/>
            <a:extLst>
              <a:ext uri="{FF2B5EF4-FFF2-40B4-BE49-F238E27FC236}">
                <a16:creationId xmlns:a16="http://schemas.microsoft.com/office/drawing/2014/main" id="{383558F0-C1F4-11EF-42D1-ACE221904508}"/>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hlinkClick r:id="rId8"/>
            <a:extLst>
              <a:ext uri="{FF2B5EF4-FFF2-40B4-BE49-F238E27FC236}">
                <a16:creationId xmlns:a16="http://schemas.microsoft.com/office/drawing/2014/main" id="{41DF9B25-E2F6-EC54-2CA9-54C0EDBF91D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hlinkClick r:id="rId9"/>
            <a:extLst>
              <a:ext uri="{FF2B5EF4-FFF2-40B4-BE49-F238E27FC236}">
                <a16:creationId xmlns:a16="http://schemas.microsoft.com/office/drawing/2014/main" id="{0EC3A19D-D56B-9A58-06A4-4E3DAA55DE3B}"/>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hlinkClick r:id="rId5"/>
            <a:extLst>
              <a:ext uri="{FF2B5EF4-FFF2-40B4-BE49-F238E27FC236}">
                <a16:creationId xmlns:a16="http://schemas.microsoft.com/office/drawing/2014/main" id="{951CB479-3A0E-6C3F-331A-80FB5849C26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87418A0-A4D8-85D7-8BDD-2F62885323C4}"/>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583575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120750844"/>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380961723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5211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59666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28403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93258"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1684"/>
            <a:ext cx="9144000" cy="199181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84192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93258"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93258"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6"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6"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6"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4" y="1824557"/>
            <a:ext cx="1941251" cy="1327126"/>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4" y="3508197"/>
            <a:ext cx="1941251" cy="1210288"/>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4" y="3151683"/>
            <a:ext cx="1941251" cy="356515"/>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97972670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_Title, 4 image each with captions with title + body">
    <p:spTree>
      <p:nvGrpSpPr>
        <p:cNvPr id="1" name=""/>
        <p:cNvGrpSpPr/>
        <p:nvPr/>
      </p:nvGrpSpPr>
      <p:grpSpPr>
        <a:xfrm>
          <a:off x="0" y="0"/>
          <a:ext cx="0" cy="0"/>
          <a:chOff x="0" y="0"/>
          <a:chExt cx="0" cy="0"/>
        </a:xfrm>
      </p:grpSpPr>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150607"/>
            <a:ext cx="9144000" cy="1992896"/>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3539310"/>
            <a:ext cx="2528517" cy="730613"/>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600179"/>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3351712"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3351712" y="3539309"/>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233933" y="1350921"/>
            <a:ext cx="2528517" cy="180679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233933" y="3539308"/>
            <a:ext cx="2528517" cy="730614"/>
          </a:xfrm>
          <a:solidFill>
            <a:schemeClr val="bg1">
              <a:lumMod val="95000"/>
            </a:schemeClr>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3351712"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233933" y="3153192"/>
            <a:ext cx="2528517" cy="386116"/>
          </a:xfrm>
          <a:solidFill>
            <a:schemeClr val="bg1">
              <a:lumMod val="95000"/>
            </a:schemeClr>
          </a:solidFill>
        </p:spPr>
        <p:txBody>
          <a:bodyPr lIns="137160" tIns="137160" rIns="137160" bIns="9144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375646000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Title, 8 images with title + subtitle">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7"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90"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90"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90"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A040A370-B639-5148-BDC0-E5BDAA2251EF}"/>
              </a:ext>
            </a:extLst>
          </p:cNvPr>
          <p:cNvSpPr>
            <a:spLocks noGrp="1"/>
          </p:cNvSpPr>
          <p:nvPr>
            <p:ph type="title"/>
          </p:nvPr>
        </p:nvSpPr>
        <p:spPr>
          <a:xfrm>
            <a:off x="457200" y="590564"/>
            <a:ext cx="8305801" cy="468067"/>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7"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7"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4"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4"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4"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71" y="12001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71" y="26724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71" y="23558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7"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90"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90"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90"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7"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7"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4"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4"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4"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71" y="3130551"/>
            <a:ext cx="1941251" cy="1155689"/>
          </a:xfrm>
          <a:solidFill>
            <a:schemeClr val="bg2"/>
          </a:solidFill>
        </p:spPr>
        <p:txBody>
          <a:bodyPr lIns="137160" tIns="45720" rIns="137160" bIns="9144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71" y="4602836"/>
            <a:ext cx="1941251" cy="316595"/>
          </a:xfrm>
          <a:solidFill>
            <a:schemeClr val="bg1">
              <a:lumMod val="95000"/>
            </a:schemeClr>
          </a:solidFill>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71" y="4286241"/>
            <a:ext cx="1941251" cy="316595"/>
          </a:xfrm>
          <a:solidFill>
            <a:schemeClr val="bg1">
              <a:lumMod val="95000"/>
            </a:schemeClr>
          </a:solidFill>
        </p:spPr>
        <p:txBody>
          <a:bodyPr lIns="91440" tIns="45720" rIns="91440" bIns="45720" anchor="b" anchorCtr="0">
            <a:normAutofit/>
          </a:bodyPr>
          <a:lstStyle>
            <a:lvl1pPr marL="0" indent="0">
              <a:buNone/>
              <a:defRPr sz="12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263369237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228960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Title, body text, 1 image, 2 captions with title + body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228850"/>
            <a:ext cx="2417762" cy="27051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copy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457200" rIns="9144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457200" rIns="137160" bIns="9144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9144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copy here</a:t>
            </a:r>
          </a:p>
        </p:txBody>
      </p:sp>
    </p:spTree>
    <p:extLst>
      <p:ext uri="{BB962C8B-B14F-4D97-AF65-F5344CB8AC3E}">
        <p14:creationId xmlns:p14="http://schemas.microsoft.com/office/powerpoint/2010/main" val="16440313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Full GUI image, Title, body V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Replace with GUI image only (crop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3028950"/>
            <a:ext cx="2417762" cy="1676400"/>
          </a:xfrm>
          <a:prstGeom prst="rect">
            <a:avLst/>
          </a:prstGeom>
        </p:spPr>
        <p:txBody>
          <a:bodyPr>
            <a:normAutofit/>
          </a:bodyPr>
          <a:lstStyle>
            <a:lvl1pPr marL="0" indent="0">
              <a:lnSpc>
                <a:spcPct val="100000"/>
              </a:lnSpc>
              <a:buNone/>
              <a:defRPr sz="1400">
                <a:solidFill>
                  <a:schemeClr val="tx1"/>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p:txBody>
      </p:sp>
    </p:spTree>
    <p:extLst>
      <p:ext uri="{BB962C8B-B14F-4D97-AF65-F5344CB8AC3E}">
        <p14:creationId xmlns:p14="http://schemas.microsoft.com/office/powerpoint/2010/main" val="10338044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4512276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3"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014654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456424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710633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8" name="Rectangle 7">
            <a:extLst>
              <a:ext uri="{FF2B5EF4-FFF2-40B4-BE49-F238E27FC236}">
                <a16:creationId xmlns:a16="http://schemas.microsoft.com/office/drawing/2014/main" id="{714C88F9-9292-8232-A843-095168CB2596}"/>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587131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42251515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67169045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
        <p:nvSpPr>
          <p:cNvPr id="8" name="Rectangle 7">
            <a:extLst>
              <a:ext uri="{FF2B5EF4-FFF2-40B4-BE49-F238E27FC236}">
                <a16:creationId xmlns:a16="http://schemas.microsoft.com/office/drawing/2014/main" id="{2683DD0B-D9C2-9CCE-BFC8-20A622170F30}"/>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122597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9693685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0226669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6154785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237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0FBB5F35-8D23-EA56-9101-5694E5289798}"/>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71258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
        <p:nvSpPr>
          <p:cNvPr id="7" name="Rectangle 6">
            <a:extLst>
              <a:ext uri="{FF2B5EF4-FFF2-40B4-BE49-F238E27FC236}">
                <a16:creationId xmlns:a16="http://schemas.microsoft.com/office/drawing/2014/main" id="{DE11A7C0-7177-25CA-A2FC-8BA1483DA728}"/>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049401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204998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
        <p:nvSpPr>
          <p:cNvPr id="7" name="Rectangle 6">
            <a:extLst>
              <a:ext uri="{FF2B5EF4-FFF2-40B4-BE49-F238E27FC236}">
                <a16:creationId xmlns:a16="http://schemas.microsoft.com/office/drawing/2014/main" id="{D745272D-2F5B-35DD-806F-71C6B63BA708}"/>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11">
            <a:extLst>
              <a:ext uri="{FF2B5EF4-FFF2-40B4-BE49-F238E27FC236}">
                <a16:creationId xmlns:a16="http://schemas.microsoft.com/office/drawing/2014/main" id="{BEA79F85-50B1-89BA-A69F-8741C28A4BB8}"/>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3" name="Picture 12">
            <a:extLst>
              <a:ext uri="{FF2B5EF4-FFF2-40B4-BE49-F238E27FC236}">
                <a16:creationId xmlns:a16="http://schemas.microsoft.com/office/drawing/2014/main" id="{F143CEEF-A614-766C-ACE3-1ECB8C26EDD1}"/>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7171450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7" name="Rectangle 6">
            <a:extLst>
              <a:ext uri="{FF2B5EF4-FFF2-40B4-BE49-F238E27FC236}">
                <a16:creationId xmlns:a16="http://schemas.microsoft.com/office/drawing/2014/main" id="{BDE1DE68-6B8D-342A-6C47-0FE0CC9E32B4}"/>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455360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66727222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F7541439-5F81-CBEA-BC1F-032BE84832D1}"/>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857239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3" name="Rectangle 12">
            <a:extLst>
              <a:ext uri="{FF2B5EF4-FFF2-40B4-BE49-F238E27FC236}">
                <a16:creationId xmlns:a16="http://schemas.microsoft.com/office/drawing/2014/main" id="{CBCBB652-F6DD-0AFD-6620-04ADF508E0A3}"/>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87046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Rectangle 6">
            <a:extLst>
              <a:ext uri="{FF2B5EF4-FFF2-40B4-BE49-F238E27FC236}">
                <a16:creationId xmlns:a16="http://schemas.microsoft.com/office/drawing/2014/main" id="{837A29B4-8CB6-3327-602C-A4F6D8DF73CB}"/>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122831264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
        <p:nvSpPr>
          <p:cNvPr id="12" name="Rectangle 11">
            <a:extLst>
              <a:ext uri="{FF2B5EF4-FFF2-40B4-BE49-F238E27FC236}">
                <a16:creationId xmlns:a16="http://schemas.microsoft.com/office/drawing/2014/main" id="{173EA26E-6738-A4AD-4511-550701D34B71}"/>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487D211-02DD-9959-B77A-2AEA97028C47}"/>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Tree>
    <p:extLst>
      <p:ext uri="{BB962C8B-B14F-4D97-AF65-F5344CB8AC3E}">
        <p14:creationId xmlns:p14="http://schemas.microsoft.com/office/powerpoint/2010/main" val="34243055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 name="Rectangle 5">
            <a:extLst>
              <a:ext uri="{FF2B5EF4-FFF2-40B4-BE49-F238E27FC236}">
                <a16:creationId xmlns:a16="http://schemas.microsoft.com/office/drawing/2014/main" id="{4B0CF8D6-0509-4D73-4731-6FFEB664A22E}"/>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Tree>
    <p:extLst>
      <p:ext uri="{BB962C8B-B14F-4D97-AF65-F5344CB8AC3E}">
        <p14:creationId xmlns:p14="http://schemas.microsoft.com/office/powerpoint/2010/main" val="31528571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
        <p:nvSpPr>
          <p:cNvPr id="12" name="Rectangle 11">
            <a:extLst>
              <a:ext uri="{FF2B5EF4-FFF2-40B4-BE49-F238E27FC236}">
                <a16:creationId xmlns:a16="http://schemas.microsoft.com/office/drawing/2014/main" id="{1D939A17-6549-85C1-5C12-AEAF4D32ACF4}"/>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2034194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
        <p:nvSpPr>
          <p:cNvPr id="9" name="Rectangle 8">
            <a:extLst>
              <a:ext uri="{FF2B5EF4-FFF2-40B4-BE49-F238E27FC236}">
                <a16:creationId xmlns:a16="http://schemas.microsoft.com/office/drawing/2014/main" id="{4D4B6859-77D4-1A66-725D-79952129BF79}"/>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CF594C8C-C375-FC35-A169-E13C3006A2B2}"/>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72CA2CEF-412B-CED5-547B-8C056A5D8F56}"/>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2097866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4" name="Rectangle 13">
            <a:extLst>
              <a:ext uri="{FF2B5EF4-FFF2-40B4-BE49-F238E27FC236}">
                <a16:creationId xmlns:a16="http://schemas.microsoft.com/office/drawing/2014/main" id="{E499F952-E516-AFDF-791D-6F5DEB9DE46A}"/>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2656204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11" name="Rectangle 10">
            <a:extLst>
              <a:ext uri="{FF2B5EF4-FFF2-40B4-BE49-F238E27FC236}">
                <a16:creationId xmlns:a16="http://schemas.microsoft.com/office/drawing/2014/main" id="{AD092BF3-C0CD-9213-96B8-EC44785D268F}"/>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398851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
        <p:nvSpPr>
          <p:cNvPr id="10" name="Rectangle 9">
            <a:extLst>
              <a:ext uri="{FF2B5EF4-FFF2-40B4-BE49-F238E27FC236}">
                <a16:creationId xmlns:a16="http://schemas.microsoft.com/office/drawing/2014/main" id="{3C46A322-3335-64B9-EAFA-EC28EF06E28D}"/>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0051454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9" name="Rectangle 8">
            <a:extLst>
              <a:ext uri="{FF2B5EF4-FFF2-40B4-BE49-F238E27FC236}">
                <a16:creationId xmlns:a16="http://schemas.microsoft.com/office/drawing/2014/main" id="{44F9C521-C12A-EAEE-E581-924F9D1D0FC0}"/>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09590756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9" name="Rectangle 8">
            <a:extLst>
              <a:ext uri="{FF2B5EF4-FFF2-40B4-BE49-F238E27FC236}">
                <a16:creationId xmlns:a16="http://schemas.microsoft.com/office/drawing/2014/main" id="{1CEE2FA3-3243-825A-AE05-6581FB942DAF}"/>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0711248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Rectangle 20">
            <a:extLst>
              <a:ext uri="{FF2B5EF4-FFF2-40B4-BE49-F238E27FC236}">
                <a16:creationId xmlns:a16="http://schemas.microsoft.com/office/drawing/2014/main" id="{9FC1BCBE-7C21-EDA6-B511-23C9EEA7BD27}"/>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a:extLst>
              <a:ext uri="{FF2B5EF4-FFF2-40B4-BE49-F238E27FC236}">
                <a16:creationId xmlns:a16="http://schemas.microsoft.com/office/drawing/2014/main" id="{AEC09EFC-DA90-262A-3F82-9A8B7A9866B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3" name="Picture 22">
            <a:extLst>
              <a:ext uri="{FF2B5EF4-FFF2-40B4-BE49-F238E27FC236}">
                <a16:creationId xmlns:a16="http://schemas.microsoft.com/office/drawing/2014/main" id="{2E701DDD-401D-209D-8694-85C9B25D7000}"/>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28052111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
        <p:nvSpPr>
          <p:cNvPr id="22" name="Rectangle 21">
            <a:extLst>
              <a:ext uri="{FF2B5EF4-FFF2-40B4-BE49-F238E27FC236}">
                <a16:creationId xmlns:a16="http://schemas.microsoft.com/office/drawing/2014/main" id="{1AE8348C-EAB7-09BD-67D6-2E91935A90B1}"/>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255E56E-FD26-CD3F-F1B9-2C04A5E16516}"/>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a:extLst>
              <a:ext uri="{FF2B5EF4-FFF2-40B4-BE49-F238E27FC236}">
                <a16:creationId xmlns:a16="http://schemas.microsoft.com/office/drawing/2014/main" id="{1B273370-8FA9-1D1A-8358-9789D96D694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E9002A07-8A31-465A-0422-C5B4D6686F69}"/>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51771030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2" name="Rectangle 21">
            <a:extLst>
              <a:ext uri="{FF2B5EF4-FFF2-40B4-BE49-F238E27FC236}">
                <a16:creationId xmlns:a16="http://schemas.microsoft.com/office/drawing/2014/main" id="{715A2262-A84A-C983-B84F-A455B909DE4D}"/>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49CACA59-D012-DB21-DB7C-555FA3EF5B46}"/>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24" name="Picture 23">
            <a:extLst>
              <a:ext uri="{FF2B5EF4-FFF2-40B4-BE49-F238E27FC236}">
                <a16:creationId xmlns:a16="http://schemas.microsoft.com/office/drawing/2014/main" id="{354742D1-256A-BC83-B426-5560DB496415}"/>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5" name="Picture 24">
            <a:extLst>
              <a:ext uri="{FF2B5EF4-FFF2-40B4-BE49-F238E27FC236}">
                <a16:creationId xmlns:a16="http://schemas.microsoft.com/office/drawing/2014/main" id="{7FB514B3-03E3-B9E3-48AE-99830FFF8068}"/>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87429737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2.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5.xml"/><Relationship Id="rId21" Type="http://schemas.openxmlformats.org/officeDocument/2006/relationships/slideLayout" Target="../slideLayouts/slideLayout90.xml"/><Relationship Id="rId34" Type="http://schemas.openxmlformats.org/officeDocument/2006/relationships/slideLayout" Target="../slideLayouts/slideLayout103.xml"/><Relationship Id="rId42" Type="http://schemas.openxmlformats.org/officeDocument/2006/relationships/slideLayout" Target="../slideLayouts/slideLayout111.xml"/><Relationship Id="rId47" Type="http://schemas.openxmlformats.org/officeDocument/2006/relationships/slideLayout" Target="../slideLayouts/slideLayout116.xml"/><Relationship Id="rId50" Type="http://schemas.openxmlformats.org/officeDocument/2006/relationships/slideLayout" Target="../slideLayouts/slideLayout119.xml"/><Relationship Id="rId55" Type="http://schemas.openxmlformats.org/officeDocument/2006/relationships/slideLayout" Target="../slideLayouts/slideLayout124.xml"/><Relationship Id="rId63" Type="http://schemas.openxmlformats.org/officeDocument/2006/relationships/slideLayout" Target="../slideLayouts/slideLayout132.xml"/><Relationship Id="rId7" Type="http://schemas.openxmlformats.org/officeDocument/2006/relationships/slideLayout" Target="../slideLayouts/slideLayout7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9" Type="http://schemas.openxmlformats.org/officeDocument/2006/relationships/slideLayout" Target="../slideLayouts/slideLayout98.xml"/><Relationship Id="rId11" Type="http://schemas.openxmlformats.org/officeDocument/2006/relationships/slideLayout" Target="../slideLayouts/slideLayout80.xml"/><Relationship Id="rId24" Type="http://schemas.openxmlformats.org/officeDocument/2006/relationships/slideLayout" Target="../slideLayouts/slideLayout93.xml"/><Relationship Id="rId32" Type="http://schemas.openxmlformats.org/officeDocument/2006/relationships/slideLayout" Target="../slideLayouts/slideLayout101.xml"/><Relationship Id="rId37" Type="http://schemas.openxmlformats.org/officeDocument/2006/relationships/slideLayout" Target="../slideLayouts/slideLayout106.xml"/><Relationship Id="rId40" Type="http://schemas.openxmlformats.org/officeDocument/2006/relationships/slideLayout" Target="../slideLayouts/slideLayout109.xml"/><Relationship Id="rId45" Type="http://schemas.openxmlformats.org/officeDocument/2006/relationships/slideLayout" Target="../slideLayouts/slideLayout114.xml"/><Relationship Id="rId53" Type="http://schemas.openxmlformats.org/officeDocument/2006/relationships/slideLayout" Target="../slideLayouts/slideLayout122.xml"/><Relationship Id="rId58" Type="http://schemas.openxmlformats.org/officeDocument/2006/relationships/slideLayout" Target="../slideLayouts/slideLayout127.xml"/><Relationship Id="rId66" Type="http://schemas.openxmlformats.org/officeDocument/2006/relationships/image" Target="../media/image2.emf"/><Relationship Id="rId5" Type="http://schemas.openxmlformats.org/officeDocument/2006/relationships/slideLayout" Target="../slideLayouts/slideLayout74.xml"/><Relationship Id="rId61" Type="http://schemas.openxmlformats.org/officeDocument/2006/relationships/slideLayout" Target="../slideLayouts/slideLayout130.xml"/><Relationship Id="rId19" Type="http://schemas.openxmlformats.org/officeDocument/2006/relationships/slideLayout" Target="../slideLayouts/slideLayout88.xml"/><Relationship Id="rId14" Type="http://schemas.openxmlformats.org/officeDocument/2006/relationships/slideLayout" Target="../slideLayouts/slideLayout83.xml"/><Relationship Id="rId22" Type="http://schemas.openxmlformats.org/officeDocument/2006/relationships/slideLayout" Target="../slideLayouts/slideLayout91.xml"/><Relationship Id="rId27" Type="http://schemas.openxmlformats.org/officeDocument/2006/relationships/slideLayout" Target="../slideLayouts/slideLayout96.xml"/><Relationship Id="rId30" Type="http://schemas.openxmlformats.org/officeDocument/2006/relationships/slideLayout" Target="../slideLayouts/slideLayout99.xml"/><Relationship Id="rId35" Type="http://schemas.openxmlformats.org/officeDocument/2006/relationships/slideLayout" Target="../slideLayouts/slideLayout104.xml"/><Relationship Id="rId43" Type="http://schemas.openxmlformats.org/officeDocument/2006/relationships/slideLayout" Target="../slideLayouts/slideLayout112.xml"/><Relationship Id="rId48" Type="http://schemas.openxmlformats.org/officeDocument/2006/relationships/slideLayout" Target="../slideLayouts/slideLayout117.xml"/><Relationship Id="rId56" Type="http://schemas.openxmlformats.org/officeDocument/2006/relationships/slideLayout" Target="../slideLayouts/slideLayout125.xml"/><Relationship Id="rId64" Type="http://schemas.openxmlformats.org/officeDocument/2006/relationships/theme" Target="../theme/theme2.xml"/><Relationship Id="rId8" Type="http://schemas.openxmlformats.org/officeDocument/2006/relationships/slideLayout" Target="../slideLayouts/slideLayout77.xml"/><Relationship Id="rId51" Type="http://schemas.openxmlformats.org/officeDocument/2006/relationships/slideLayout" Target="../slideLayouts/slideLayout120.xml"/><Relationship Id="rId3" Type="http://schemas.openxmlformats.org/officeDocument/2006/relationships/slideLayout" Target="../slideLayouts/slideLayout72.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5" Type="http://schemas.openxmlformats.org/officeDocument/2006/relationships/slideLayout" Target="../slideLayouts/slideLayout94.xml"/><Relationship Id="rId33" Type="http://schemas.openxmlformats.org/officeDocument/2006/relationships/slideLayout" Target="../slideLayouts/slideLayout102.xml"/><Relationship Id="rId38" Type="http://schemas.openxmlformats.org/officeDocument/2006/relationships/slideLayout" Target="../slideLayouts/slideLayout107.xml"/><Relationship Id="rId46" Type="http://schemas.openxmlformats.org/officeDocument/2006/relationships/slideLayout" Target="../slideLayouts/slideLayout115.xml"/><Relationship Id="rId59" Type="http://schemas.openxmlformats.org/officeDocument/2006/relationships/slideLayout" Target="../slideLayouts/slideLayout128.xml"/><Relationship Id="rId67" Type="http://schemas.openxmlformats.org/officeDocument/2006/relationships/image" Target="../media/image3.png"/><Relationship Id="rId20" Type="http://schemas.openxmlformats.org/officeDocument/2006/relationships/slideLayout" Target="../slideLayouts/slideLayout89.xml"/><Relationship Id="rId41" Type="http://schemas.openxmlformats.org/officeDocument/2006/relationships/slideLayout" Target="../slideLayouts/slideLayout110.xml"/><Relationship Id="rId54" Type="http://schemas.openxmlformats.org/officeDocument/2006/relationships/slideLayout" Target="../slideLayouts/slideLayout123.xml"/><Relationship Id="rId62" Type="http://schemas.openxmlformats.org/officeDocument/2006/relationships/slideLayout" Target="../slideLayouts/slideLayout13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5" Type="http://schemas.openxmlformats.org/officeDocument/2006/relationships/slideLayout" Target="../slideLayouts/slideLayout84.xml"/><Relationship Id="rId23" Type="http://schemas.openxmlformats.org/officeDocument/2006/relationships/slideLayout" Target="../slideLayouts/slideLayout92.xml"/><Relationship Id="rId28" Type="http://schemas.openxmlformats.org/officeDocument/2006/relationships/slideLayout" Target="../slideLayouts/slideLayout97.xml"/><Relationship Id="rId36" Type="http://schemas.openxmlformats.org/officeDocument/2006/relationships/slideLayout" Target="../slideLayouts/slideLayout105.xml"/><Relationship Id="rId49" Type="http://schemas.openxmlformats.org/officeDocument/2006/relationships/slideLayout" Target="../slideLayouts/slideLayout118.xml"/><Relationship Id="rId57" Type="http://schemas.openxmlformats.org/officeDocument/2006/relationships/slideLayout" Target="../slideLayouts/slideLayout126.xml"/><Relationship Id="rId10" Type="http://schemas.openxmlformats.org/officeDocument/2006/relationships/slideLayout" Target="../slideLayouts/slideLayout79.xml"/><Relationship Id="rId31" Type="http://schemas.openxmlformats.org/officeDocument/2006/relationships/slideLayout" Target="../slideLayouts/slideLayout100.xml"/><Relationship Id="rId44" Type="http://schemas.openxmlformats.org/officeDocument/2006/relationships/slideLayout" Target="../slideLayouts/slideLayout113.xml"/><Relationship Id="rId52" Type="http://schemas.openxmlformats.org/officeDocument/2006/relationships/slideLayout" Target="../slideLayouts/slideLayout121.xml"/><Relationship Id="rId60" Type="http://schemas.openxmlformats.org/officeDocument/2006/relationships/slideLayout" Target="../slideLayouts/slideLayout129.xml"/><Relationship Id="rId65" Type="http://schemas.openxmlformats.org/officeDocument/2006/relationships/image" Target="../media/image1.emf"/><Relationship Id="rId4" Type="http://schemas.openxmlformats.org/officeDocument/2006/relationships/slideLayout" Target="../slideLayouts/slideLayout73.xml"/><Relationship Id="rId9" Type="http://schemas.openxmlformats.org/officeDocument/2006/relationships/slideLayout" Target="../slideLayouts/slideLayout78.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9" Type="http://schemas.openxmlformats.org/officeDocument/2006/relationships/slideLayout" Target="../slideLayouts/slideLayout10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71"/>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72"/>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680" r:id="rId23"/>
    <p:sldLayoutId id="2147483679" r:id="rId24"/>
    <p:sldLayoutId id="2147483710" r:id="rId25"/>
    <p:sldLayoutId id="2147483684" r:id="rId26"/>
    <p:sldLayoutId id="2147483694" r:id="rId27"/>
    <p:sldLayoutId id="2147483687" r:id="rId28"/>
    <p:sldLayoutId id="2147483722" r:id="rId29"/>
    <p:sldLayoutId id="2147483691" r:id="rId30"/>
    <p:sldLayoutId id="2147483714" r:id="rId31"/>
    <p:sldLayoutId id="2147483686" r:id="rId32"/>
    <p:sldLayoutId id="2147483702" r:id="rId33"/>
    <p:sldLayoutId id="2147483698" r:id="rId34"/>
    <p:sldLayoutId id="2147483720" r:id="rId35"/>
    <p:sldLayoutId id="2147483699" r:id="rId36"/>
    <p:sldLayoutId id="2147483707" r:id="rId37"/>
    <p:sldLayoutId id="2147483697" r:id="rId38"/>
    <p:sldLayoutId id="2147483721" r:id="rId39"/>
    <p:sldLayoutId id="2147483723" r:id="rId40"/>
    <p:sldLayoutId id="2147483705" r:id="rId41"/>
    <p:sldLayoutId id="2147483713" r:id="rId42"/>
    <p:sldLayoutId id="2147483685" r:id="rId43"/>
    <p:sldLayoutId id="2147483695" r:id="rId44"/>
    <p:sldLayoutId id="2147483701" r:id="rId45"/>
    <p:sldLayoutId id="2147483703" r:id="rId46"/>
    <p:sldLayoutId id="2147483706" r:id="rId47"/>
    <p:sldLayoutId id="2147483708" r:id="rId48"/>
    <p:sldLayoutId id="2147483693" r:id="rId49"/>
    <p:sldLayoutId id="2147483700" r:id="rId50"/>
    <p:sldLayoutId id="2147483711" r:id="rId51"/>
    <p:sldLayoutId id="2147483669" r:id="rId52"/>
    <p:sldLayoutId id="2147483716" r:id="rId53"/>
    <p:sldLayoutId id="2147483717" r:id="rId54"/>
    <p:sldLayoutId id="2147483718" r:id="rId55"/>
    <p:sldLayoutId id="2147483719" r:id="rId56"/>
    <p:sldLayoutId id="2147483715" r:id="rId57"/>
    <p:sldLayoutId id="2147483671" r:id="rId58"/>
    <p:sldLayoutId id="2147483672" r:id="rId59"/>
    <p:sldLayoutId id="2147483673" r:id="rId60"/>
    <p:sldLayoutId id="2147483730" r:id="rId61"/>
    <p:sldLayoutId id="2147483731" r:id="rId62"/>
    <p:sldLayoutId id="2147483732" r:id="rId63"/>
    <p:sldLayoutId id="2147483733" r:id="rId64"/>
    <p:sldLayoutId id="2147483734" r:id="rId65"/>
    <p:sldLayoutId id="2147483735" r:id="rId66"/>
    <p:sldLayoutId id="2147483736" r:id="rId67"/>
    <p:sldLayoutId id="2147483737" r:id="rId68"/>
    <p:sldLayoutId id="2147483805" r:id="rId69"/>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73"/>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5"/>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6"/>
          <a:stretch>
            <a:fillRect/>
          </a:stretch>
        </p:blipFill>
        <p:spPr>
          <a:xfrm>
            <a:off x="115778" y="223913"/>
            <a:ext cx="752320" cy="69658"/>
          </a:xfrm>
          <a:prstGeom prst="rect">
            <a:avLst/>
          </a:prstGeom>
        </p:spPr>
      </p:pic>
      <p:pic>
        <p:nvPicPr>
          <p:cNvPr id="6" name="Picture 5">
            <a:extLst>
              <a:ext uri="{FF2B5EF4-FFF2-40B4-BE49-F238E27FC236}">
                <a16:creationId xmlns:a16="http://schemas.microsoft.com/office/drawing/2014/main" id="{304B0AD1-21EF-134A-B727-B25B3AB39615}"/>
              </a:ext>
            </a:extLst>
          </p:cNvPr>
          <p:cNvPicPr>
            <a:picLocks noChangeAspect="1"/>
          </p:cNvPicPr>
          <p:nvPr userDrawn="1"/>
        </p:nvPicPr>
        <p:blipFill rotWithShape="1">
          <a:blip r:embed="rId6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41C89555-5D4C-DD3F-4B7D-BD43D4C606BD}"/>
              </a:ext>
            </a:extLst>
          </p:cNvPr>
          <p:cNvPicPr>
            <a:picLocks noChangeAspect="1"/>
          </p:cNvPicPr>
          <p:nvPr userDrawn="1"/>
        </p:nvPicPr>
        <p:blipFill>
          <a:blip r:embed="rId66"/>
          <a:stretch>
            <a:fillRect/>
          </a:stretch>
        </p:blipFill>
        <p:spPr>
          <a:xfrm>
            <a:off x="115778" y="223913"/>
            <a:ext cx="752320" cy="69658"/>
          </a:xfrm>
          <a:prstGeom prst="rect">
            <a:avLst/>
          </a:prstGeom>
        </p:spPr>
      </p:pic>
    </p:spTree>
    <p:extLst>
      <p:ext uri="{BB962C8B-B14F-4D97-AF65-F5344CB8AC3E}">
        <p14:creationId xmlns:p14="http://schemas.microsoft.com/office/powerpoint/2010/main" val="2891591527"/>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 id="2147483756" r:id="rId18"/>
    <p:sldLayoutId id="2147483757" r:id="rId19"/>
    <p:sldLayoutId id="2147483758" r:id="rId20"/>
    <p:sldLayoutId id="2147483759" r:id="rId21"/>
    <p:sldLayoutId id="2147483760" r:id="rId22"/>
    <p:sldLayoutId id="2147483761" r:id="rId23"/>
    <p:sldLayoutId id="2147483762" r:id="rId24"/>
    <p:sldLayoutId id="2147483763" r:id="rId25"/>
    <p:sldLayoutId id="2147483764" r:id="rId26"/>
    <p:sldLayoutId id="2147483765" r:id="rId27"/>
    <p:sldLayoutId id="2147483766" r:id="rId28"/>
    <p:sldLayoutId id="2147483767" r:id="rId29"/>
    <p:sldLayoutId id="2147483768" r:id="rId30"/>
    <p:sldLayoutId id="2147483769" r:id="rId31"/>
    <p:sldLayoutId id="2147483770" r:id="rId32"/>
    <p:sldLayoutId id="2147483771" r:id="rId33"/>
    <p:sldLayoutId id="2147483772" r:id="rId34"/>
    <p:sldLayoutId id="2147483773" r:id="rId35"/>
    <p:sldLayoutId id="2147483774" r:id="rId36"/>
    <p:sldLayoutId id="2147483775" r:id="rId37"/>
    <p:sldLayoutId id="2147483776" r:id="rId38"/>
    <p:sldLayoutId id="2147483777" r:id="rId39"/>
    <p:sldLayoutId id="2147483778" r:id="rId40"/>
    <p:sldLayoutId id="2147483779" r:id="rId41"/>
    <p:sldLayoutId id="2147483780" r:id="rId42"/>
    <p:sldLayoutId id="2147483781" r:id="rId43"/>
    <p:sldLayoutId id="2147483782" r:id="rId44"/>
    <p:sldLayoutId id="2147483783" r:id="rId45"/>
    <p:sldLayoutId id="2147483784" r:id="rId46"/>
    <p:sldLayoutId id="2147483785" r:id="rId47"/>
    <p:sldLayoutId id="2147483786" r:id="rId48"/>
    <p:sldLayoutId id="2147483787" r:id="rId49"/>
    <p:sldLayoutId id="2147483788" r:id="rId50"/>
    <p:sldLayoutId id="2147483789" r:id="rId51"/>
    <p:sldLayoutId id="2147483790" r:id="rId52"/>
    <p:sldLayoutId id="2147483791" r:id="rId53"/>
    <p:sldLayoutId id="2147483792" r:id="rId54"/>
    <p:sldLayoutId id="2147483793" r:id="rId55"/>
    <p:sldLayoutId id="2147483794" r:id="rId56"/>
    <p:sldLayoutId id="2147483795" r:id="rId57"/>
    <p:sldLayoutId id="2147483796" r:id="rId58"/>
    <p:sldLayoutId id="2147483797" r:id="rId59"/>
    <p:sldLayoutId id="2147483798" r:id="rId60"/>
    <p:sldLayoutId id="2147483801" r:id="rId61"/>
    <p:sldLayoutId id="2147483803" r:id="rId62"/>
    <p:sldLayoutId id="2147483804" r:id="rId63"/>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7"/>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1.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3.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83.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83.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31.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0" dirty="0"/>
              <a:t>Homogenization of Fiber Composite Thermal Properties</a:t>
            </a:r>
          </a:p>
        </p:txBody>
      </p:sp>
      <p:sp>
        <p:nvSpPr>
          <p:cNvPr id="2" name="Text Placeholder 1">
            <a:extLst>
              <a:ext uri="{FF2B5EF4-FFF2-40B4-BE49-F238E27FC236}">
                <a16:creationId xmlns:a16="http://schemas.microsoft.com/office/drawing/2014/main" id="{A90982FC-DBB9-4D7B-8C4B-0DE872439A42}"/>
              </a:ext>
            </a:extLst>
          </p:cNvPr>
          <p:cNvSpPr>
            <a:spLocks noGrp="1"/>
          </p:cNvSpPr>
          <p:nvPr>
            <p:ph type="body" idx="1"/>
          </p:nvPr>
        </p:nvSpPr>
        <p:spPr/>
        <p:txBody>
          <a:bodyPr>
            <a:normAutofit lnSpcReduction="10000"/>
          </a:bodyPr>
          <a:lstStyle/>
          <a:p>
            <a:endParaRPr lang="en-DK"/>
          </a:p>
        </p:txBody>
      </p:sp>
      <p:sp>
        <p:nvSpPr>
          <p:cNvPr id="3" name="Text Placeholder 2">
            <a:extLst>
              <a:ext uri="{FF2B5EF4-FFF2-40B4-BE49-F238E27FC236}">
                <a16:creationId xmlns:a16="http://schemas.microsoft.com/office/drawing/2014/main" id="{104392DD-8172-4E35-A73D-C49D9F32A812}"/>
              </a:ext>
            </a:extLst>
          </p:cNvPr>
          <p:cNvSpPr>
            <a:spLocks noGrp="1"/>
          </p:cNvSpPr>
          <p:nvPr>
            <p:ph type="body" idx="10"/>
          </p:nvPr>
        </p:nvSpPr>
        <p:spPr/>
        <p:txBody>
          <a:bodyPr/>
          <a:lstStyle/>
          <a:p>
            <a:endParaRPr lang="en-DK"/>
          </a:p>
        </p:txBody>
      </p:sp>
      <p:sp>
        <p:nvSpPr>
          <p:cNvPr id="6" name="Text Placeholder 5">
            <a:extLst>
              <a:ext uri="{FF2B5EF4-FFF2-40B4-BE49-F238E27FC236}">
                <a16:creationId xmlns:a16="http://schemas.microsoft.com/office/drawing/2014/main" id="{6D5D43D6-B2E9-4DE4-99F7-11C155421A5A}"/>
              </a:ext>
            </a:extLst>
          </p:cNvPr>
          <p:cNvSpPr>
            <a:spLocks noGrp="1"/>
          </p:cNvSpPr>
          <p:nvPr>
            <p:ph type="body" idx="11"/>
          </p:nvPr>
        </p:nvSpPr>
        <p:spPr/>
        <p:txBody>
          <a:bodyPr>
            <a:normAutofit lnSpcReduction="10000"/>
          </a:bodyPr>
          <a:lstStyle/>
          <a:p>
            <a:endParaRPr lang="en-DK"/>
          </a:p>
        </p:txBody>
      </p:sp>
      <p:sp>
        <p:nvSpPr>
          <p:cNvPr id="7" name="Text Placeholder 6">
            <a:extLst>
              <a:ext uri="{FF2B5EF4-FFF2-40B4-BE49-F238E27FC236}">
                <a16:creationId xmlns:a16="http://schemas.microsoft.com/office/drawing/2014/main" id="{5BB9C482-CF8F-4132-913C-8C1FF6D298C9}"/>
              </a:ext>
            </a:extLst>
          </p:cNvPr>
          <p:cNvSpPr>
            <a:spLocks noGrp="1"/>
          </p:cNvSpPr>
          <p:nvPr>
            <p:ph type="body" idx="12"/>
          </p:nvPr>
        </p:nvSpPr>
        <p:spPr/>
        <p:txBody>
          <a:bodyPr/>
          <a:lstStyle/>
          <a:p>
            <a:endParaRPr lang="en-DK"/>
          </a:p>
        </p:txBody>
      </p:sp>
      <p:pic>
        <p:nvPicPr>
          <p:cNvPr id="20" name="Picture 19">
            <a:extLst>
              <a:ext uri="{FF2B5EF4-FFF2-40B4-BE49-F238E27FC236}">
                <a16:creationId xmlns:a16="http://schemas.microsoft.com/office/drawing/2014/main" id="{66CB2E68-6A51-4B99-99DC-8BA48E6B322A}"/>
              </a:ext>
            </a:extLst>
          </p:cNvPr>
          <p:cNvPicPr>
            <a:picLocks noChangeAspect="1"/>
          </p:cNvPicPr>
          <p:nvPr/>
        </p:nvPicPr>
        <p:blipFill>
          <a:blip r:embed="rId3"/>
          <a:stretch>
            <a:fillRect/>
          </a:stretch>
        </p:blipFill>
        <p:spPr>
          <a:xfrm>
            <a:off x="178109" y="-658963"/>
            <a:ext cx="8778257" cy="4937770"/>
          </a:xfrm>
          <a:prstGeom prst="rect">
            <a:avLst/>
          </a:prstGeom>
        </p:spPr>
      </p:pic>
    </p:spTree>
    <p:extLst>
      <p:ext uri="{BB962C8B-B14F-4D97-AF65-F5344CB8AC3E}">
        <p14:creationId xmlns:p14="http://schemas.microsoft.com/office/powerpoint/2010/main" val="323513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DDC72-C91C-4620-96E5-05F012CF01C3}"/>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C9F4C0B5-17E2-44A4-AA63-23223CA680B7}"/>
              </a:ext>
            </a:extLst>
          </p:cNvPr>
          <p:cNvSpPr>
            <a:spLocks noGrp="1"/>
          </p:cNvSpPr>
          <p:nvPr>
            <p:ph idx="1"/>
          </p:nvPr>
        </p:nvSpPr>
        <p:spPr/>
        <p:txBody>
          <a:bodyPr/>
          <a:lstStyle/>
          <a:p>
            <a:r>
              <a:rPr lang="en-US" dirty="0"/>
              <a:t>The use of fiber-reinforced composites is increasing in various industries like automotive, aerospace, infrastructure, and many more.</a:t>
            </a:r>
          </a:p>
          <a:p>
            <a:r>
              <a:rPr lang="en-US" dirty="0"/>
              <a:t>These composite materials are used on large scale simulation. Therefore, effective properties are often necessary to limit the calculation cost.</a:t>
            </a:r>
          </a:p>
          <a:p>
            <a:r>
              <a:rPr lang="en-US" dirty="0"/>
              <a:t>This model demonstrates how to use the heat transfer </a:t>
            </a:r>
            <a:r>
              <a:rPr lang="en-US" b="1" dirty="0"/>
              <a:t>Cell Periodicity</a:t>
            </a:r>
            <a:r>
              <a:rPr lang="en-US" dirty="0"/>
              <a:t> feature to compute homogenized thermal material properties.</a:t>
            </a:r>
          </a:p>
          <a:p>
            <a:r>
              <a:rPr lang="en-US" dirty="0"/>
              <a:t>A periodic repeating unit cell (RUC) of a fiber composite is considered.</a:t>
            </a:r>
          </a:p>
          <a:p>
            <a:r>
              <a:rPr lang="en-US" dirty="0"/>
              <a:t>A homogeneous material is created with the effective thermal properties.</a:t>
            </a:r>
          </a:p>
        </p:txBody>
      </p:sp>
    </p:spTree>
    <p:extLst>
      <p:ext uri="{BB962C8B-B14F-4D97-AF65-F5344CB8AC3E}">
        <p14:creationId xmlns:p14="http://schemas.microsoft.com/office/powerpoint/2010/main" val="2709804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48AE23A-E1C8-4D1E-B969-F7BF0928629F}"/>
              </a:ext>
            </a:extLst>
          </p:cNvPr>
          <p:cNvSpPr>
            <a:spLocks noGrp="1"/>
          </p:cNvSpPr>
          <p:nvPr>
            <p:ph type="title"/>
          </p:nvPr>
        </p:nvSpPr>
        <p:spPr/>
        <p:txBody>
          <a:bodyPr>
            <a:normAutofit/>
          </a:bodyPr>
          <a:lstStyle/>
          <a:p>
            <a:r>
              <a:rPr lang="en-US" dirty="0"/>
              <a:t>Model Definition</a:t>
            </a:r>
            <a:br>
              <a:rPr lang="en-US" sz="1800" i="1" dirty="0">
                <a:solidFill>
                  <a:schemeClr val="accent3"/>
                </a:solidFill>
              </a:rPr>
            </a:br>
            <a:r>
              <a:rPr lang="en-US" sz="2000" b="0" i="1" dirty="0">
                <a:solidFill>
                  <a:schemeClr val="accent3"/>
                </a:solidFill>
              </a:rPr>
              <a:t>Geometry and materials</a:t>
            </a:r>
            <a:endParaRPr lang="en-US" sz="1800" b="0" i="1" dirty="0">
              <a:solidFill>
                <a:schemeClr val="accent3"/>
              </a:solidFill>
            </a:endParaRPr>
          </a:p>
        </p:txBody>
      </p:sp>
      <p:pic>
        <p:nvPicPr>
          <p:cNvPr id="10" name="Content Placeholder 9">
            <a:extLst>
              <a:ext uri="{FF2B5EF4-FFF2-40B4-BE49-F238E27FC236}">
                <a16:creationId xmlns:a16="http://schemas.microsoft.com/office/drawing/2014/main" id="{CDF87B6D-6604-4C11-A678-FB40295795A1}"/>
              </a:ext>
            </a:extLst>
          </p:cNvPr>
          <p:cNvPicPr>
            <a:picLocks noGrp="1" noChangeAspect="1"/>
          </p:cNvPicPr>
          <p:nvPr>
            <p:ph sz="quarter" idx="11"/>
          </p:nvPr>
        </p:nvPicPr>
        <p:blipFill>
          <a:blip r:embed="rId2"/>
          <a:stretch>
            <a:fillRect/>
          </a:stretch>
        </p:blipFill>
        <p:spPr>
          <a:xfrm>
            <a:off x="4152900" y="166687"/>
            <a:ext cx="4724400" cy="4724400"/>
          </a:xfrm>
        </p:spPr>
      </p:pic>
      <p:sp>
        <p:nvSpPr>
          <p:cNvPr id="6" name="Content Placeholder 5">
            <a:extLst>
              <a:ext uri="{FF2B5EF4-FFF2-40B4-BE49-F238E27FC236}">
                <a16:creationId xmlns:a16="http://schemas.microsoft.com/office/drawing/2014/main" id="{53127C7F-775B-437C-A9B5-32FD5C0AAAC4}"/>
              </a:ext>
            </a:extLst>
          </p:cNvPr>
          <p:cNvSpPr>
            <a:spLocks noGrp="1"/>
          </p:cNvSpPr>
          <p:nvPr>
            <p:ph sz="half" idx="10"/>
          </p:nvPr>
        </p:nvSpPr>
        <p:spPr/>
        <p:txBody>
          <a:bodyPr/>
          <a:lstStyle/>
          <a:p>
            <a:r>
              <a:rPr lang="en-US" dirty="0"/>
              <a:t>Dimension:</a:t>
            </a:r>
          </a:p>
          <a:p>
            <a:pPr lvl="1"/>
            <a:r>
              <a:rPr lang="en-US" dirty="0"/>
              <a:t>Length of the cubic repeating unit cell: 10 cm</a:t>
            </a:r>
          </a:p>
          <a:p>
            <a:pPr lvl="1"/>
            <a:r>
              <a:rPr lang="en-US" dirty="0"/>
              <a:t>Radius of the fiber: 1.8 cm</a:t>
            </a:r>
          </a:p>
          <a:p>
            <a:r>
              <a:rPr lang="en-US" dirty="0"/>
              <a:t>Materials:</a:t>
            </a:r>
          </a:p>
          <a:p>
            <a:pPr lvl="1"/>
            <a:r>
              <a:rPr lang="en-US" dirty="0"/>
              <a:t>Matrix material: epoxy resin</a:t>
            </a:r>
          </a:p>
          <a:p>
            <a:pPr lvl="1"/>
            <a:r>
              <a:rPr lang="en-US" dirty="0"/>
              <a:t>Fiber material: carbon fiber</a:t>
            </a:r>
          </a:p>
        </p:txBody>
      </p:sp>
      <p:sp>
        <p:nvSpPr>
          <p:cNvPr id="7" name="Text Placeholder 4">
            <a:extLst>
              <a:ext uri="{FF2B5EF4-FFF2-40B4-BE49-F238E27FC236}">
                <a16:creationId xmlns:a16="http://schemas.microsoft.com/office/drawing/2014/main" id="{66FAEFFC-6D31-432C-9E2C-7ABA322EC2DA}"/>
              </a:ext>
            </a:extLst>
          </p:cNvPr>
          <p:cNvSpPr>
            <a:spLocks noGrp="1"/>
          </p:cNvSpPr>
          <p:nvPr>
            <p:ph type="body" sz="quarter" idx="12"/>
          </p:nvPr>
        </p:nvSpPr>
        <p:spPr>
          <a:xfrm>
            <a:off x="4963411" y="4476750"/>
            <a:ext cx="3103378" cy="304800"/>
          </a:xfrm>
        </p:spPr>
        <p:txBody>
          <a:bodyPr/>
          <a:lstStyle/>
          <a:p>
            <a:pPr algn="ctr"/>
            <a:r>
              <a:rPr lang="en-US" dirty="0"/>
              <a:t>Repeating unit cell of a composite fiber material</a:t>
            </a:r>
          </a:p>
        </p:txBody>
      </p:sp>
    </p:spTree>
    <p:extLst>
      <p:ext uri="{BB962C8B-B14F-4D97-AF65-F5344CB8AC3E}">
        <p14:creationId xmlns:p14="http://schemas.microsoft.com/office/powerpoint/2010/main" val="247715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DF3811-7381-468A-97DD-7A361967C7F4}"/>
              </a:ext>
            </a:extLst>
          </p:cNvPr>
          <p:cNvSpPr>
            <a:spLocks noGrp="1"/>
          </p:cNvSpPr>
          <p:nvPr>
            <p:ph sz="half" idx="18"/>
          </p:nvPr>
        </p:nvSpPr>
        <p:spPr/>
        <p:txBody>
          <a:bodyPr>
            <a:normAutofit/>
          </a:bodyPr>
          <a:lstStyle/>
          <a:p>
            <a:r>
              <a:rPr lang="en-US" b="1" dirty="0"/>
              <a:t>Cell Periodicity</a:t>
            </a:r>
            <a:r>
              <a:rPr lang="en-US" dirty="0"/>
              <a:t> feature is used with Periodic temperature option.</a:t>
            </a:r>
          </a:p>
          <a:p>
            <a:r>
              <a:rPr lang="en-US" b="1" dirty="0"/>
              <a:t>Boundary Pair</a:t>
            </a:r>
            <a:r>
              <a:rPr lang="en-US" dirty="0"/>
              <a:t> features are defined to </a:t>
            </a:r>
            <a:r>
              <a:rPr lang="en-US" dirty="0">
                <a:effectLst/>
              </a:rPr>
              <a:t>impose the periodic condition on each set of </a:t>
            </a:r>
            <a:r>
              <a:rPr lang="en-US" dirty="0"/>
              <a:t>opposite boundaries.</a:t>
            </a:r>
          </a:p>
          <a:p>
            <a:endParaRPr lang="en-US" dirty="0"/>
          </a:p>
        </p:txBody>
      </p:sp>
      <p:sp>
        <p:nvSpPr>
          <p:cNvPr id="4" name="Title 3">
            <a:extLst>
              <a:ext uri="{FF2B5EF4-FFF2-40B4-BE49-F238E27FC236}">
                <a16:creationId xmlns:a16="http://schemas.microsoft.com/office/drawing/2014/main" id="{76C0B2AB-F5FE-4E3E-A74C-681724F74951}"/>
              </a:ext>
            </a:extLst>
          </p:cNvPr>
          <p:cNvSpPr>
            <a:spLocks noGrp="1"/>
          </p:cNvSpPr>
          <p:nvPr>
            <p:ph type="title"/>
          </p:nvPr>
        </p:nvSpPr>
        <p:spPr/>
        <p:txBody>
          <a:bodyPr/>
          <a:lstStyle/>
          <a:p>
            <a:r>
              <a:rPr lang="en-US" dirty="0"/>
              <a:t>Model Definition</a:t>
            </a:r>
            <a:br>
              <a:rPr lang="en-US" dirty="0"/>
            </a:br>
            <a:r>
              <a:rPr lang="en-US" sz="2000" b="0" i="1" dirty="0">
                <a:solidFill>
                  <a:schemeClr val="accent3"/>
                </a:solidFill>
              </a:rPr>
              <a:t>Cell Periodicity</a:t>
            </a:r>
            <a:endParaRPr lang="en-US" b="0" i="1" dirty="0">
              <a:solidFill>
                <a:schemeClr val="accent3"/>
              </a:solidFill>
            </a:endParaRPr>
          </a:p>
        </p:txBody>
      </p:sp>
      <p:sp>
        <p:nvSpPr>
          <p:cNvPr id="8" name="Content Placeholder 7">
            <a:extLst>
              <a:ext uri="{FF2B5EF4-FFF2-40B4-BE49-F238E27FC236}">
                <a16:creationId xmlns:a16="http://schemas.microsoft.com/office/drawing/2014/main" id="{41110E5B-E8B6-4663-B8D6-98D9833C3884}"/>
              </a:ext>
            </a:extLst>
          </p:cNvPr>
          <p:cNvSpPr>
            <a:spLocks noGrp="1"/>
          </p:cNvSpPr>
          <p:nvPr>
            <p:ph sz="quarter" idx="17"/>
          </p:nvPr>
        </p:nvSpPr>
        <p:spPr/>
        <p:txBody>
          <a:bodyPr/>
          <a:lstStyle/>
          <a:p>
            <a:endParaRPr lang="en-US"/>
          </a:p>
        </p:txBody>
      </p:sp>
      <p:pic>
        <p:nvPicPr>
          <p:cNvPr id="10" name="Content Placeholder 10">
            <a:extLst>
              <a:ext uri="{FF2B5EF4-FFF2-40B4-BE49-F238E27FC236}">
                <a16:creationId xmlns:a16="http://schemas.microsoft.com/office/drawing/2014/main" id="{B6036599-5E81-4412-9BB5-A9EC0C3113D2}"/>
              </a:ext>
            </a:extLst>
          </p:cNvPr>
          <p:cNvPicPr>
            <a:picLocks noChangeAspect="1"/>
          </p:cNvPicPr>
          <p:nvPr/>
        </p:nvPicPr>
        <p:blipFill rotWithShape="1">
          <a:blip r:embed="rId2"/>
          <a:srcRect l="1" r="-113"/>
          <a:stretch/>
        </p:blipFill>
        <p:spPr>
          <a:xfrm>
            <a:off x="3271058" y="436766"/>
            <a:ext cx="9000863" cy="4825670"/>
          </a:xfrm>
          <a:prstGeom prst="rect">
            <a:avLst/>
          </a:prstGeom>
          <a:solidFill>
            <a:schemeClr val="bg1"/>
          </a:solidFill>
          <a:ln w="9525">
            <a:solidFill>
              <a:schemeClr val="bg2"/>
            </a:solidFill>
          </a:ln>
        </p:spPr>
      </p:pic>
    </p:spTree>
    <p:extLst>
      <p:ext uri="{BB962C8B-B14F-4D97-AF65-F5344CB8AC3E}">
        <p14:creationId xmlns:p14="http://schemas.microsoft.com/office/powerpoint/2010/main" val="547617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1D7ECD-F709-4E16-A0DE-CBDBA57C369E}"/>
              </a:ext>
            </a:extLst>
          </p:cNvPr>
          <p:cNvSpPr>
            <a:spLocks noGrp="1"/>
          </p:cNvSpPr>
          <p:nvPr>
            <p:ph type="title"/>
          </p:nvPr>
        </p:nvSpPr>
        <p:spPr/>
        <p:txBody>
          <a:bodyPr/>
          <a:lstStyle/>
          <a:p>
            <a:r>
              <a:rPr lang="en-US"/>
              <a:t>Model Definition</a:t>
            </a:r>
            <a:br>
              <a:rPr lang="en-US"/>
            </a:br>
            <a:r>
              <a:rPr lang="en-US" sz="2000" b="0" i="1">
                <a:solidFill>
                  <a:schemeClr val="accent3"/>
                </a:solidFill>
              </a:rPr>
              <a:t>Study creation</a:t>
            </a:r>
            <a:endParaRPr lang="en-US" dirty="0"/>
          </a:p>
        </p:txBody>
      </p:sp>
      <p:sp>
        <p:nvSpPr>
          <p:cNvPr id="26" name="Content Placeholder 25">
            <a:extLst>
              <a:ext uri="{FF2B5EF4-FFF2-40B4-BE49-F238E27FC236}">
                <a16:creationId xmlns:a16="http://schemas.microsoft.com/office/drawing/2014/main" id="{7D2FF340-22F1-4AAE-B318-9CEECFE9D89A}"/>
              </a:ext>
            </a:extLst>
          </p:cNvPr>
          <p:cNvSpPr>
            <a:spLocks noGrp="1"/>
          </p:cNvSpPr>
          <p:nvPr>
            <p:ph sz="half" idx="18"/>
          </p:nvPr>
        </p:nvSpPr>
        <p:spPr/>
        <p:txBody>
          <a:bodyPr>
            <a:normAutofit/>
          </a:bodyPr>
          <a:lstStyle/>
          <a:p>
            <a:pPr marL="228600" indent="-228600">
              <a:buFont typeface="+mj-lt"/>
              <a:buAutoNum type="arabicPeriod"/>
            </a:pPr>
            <a:r>
              <a:rPr lang="en-US" sz="1200"/>
              <a:t>Select </a:t>
            </a:r>
            <a:r>
              <a:rPr lang="en-US" sz="1200" b="1"/>
              <a:t>Cell Periodicity </a:t>
            </a:r>
            <a:r>
              <a:rPr lang="en-US" sz="1200"/>
              <a:t>feature </a:t>
            </a:r>
          </a:p>
          <a:p>
            <a:pPr marL="228600" indent="-228600">
              <a:buFont typeface="+mj-lt"/>
              <a:buAutoNum type="arabicPeriod"/>
            </a:pPr>
            <a:r>
              <a:rPr lang="en-US" sz="1200"/>
              <a:t>Create study and load groups with “Create Load Groups and Study” menu button.</a:t>
            </a:r>
          </a:p>
          <a:p>
            <a:pPr marL="228600" indent="-228600">
              <a:buFont typeface="+mj-lt"/>
              <a:buAutoNum type="arabicPeriod"/>
            </a:pPr>
            <a:r>
              <a:rPr lang="en-US" sz="1200"/>
              <a:t>Compute the Cell Periodicity Study htcp1.</a:t>
            </a:r>
            <a:endParaRPr lang="en-US" sz="1200" dirty="0"/>
          </a:p>
        </p:txBody>
      </p:sp>
      <p:sp>
        <p:nvSpPr>
          <p:cNvPr id="28" name="Rectangle 27">
            <a:extLst>
              <a:ext uri="{FF2B5EF4-FFF2-40B4-BE49-F238E27FC236}">
                <a16:creationId xmlns:a16="http://schemas.microsoft.com/office/drawing/2014/main" id="{54E2B081-8867-4B6C-A1DB-5A75908236D3}"/>
              </a:ext>
            </a:extLst>
          </p:cNvPr>
          <p:cNvSpPr/>
          <p:nvPr/>
        </p:nvSpPr>
        <p:spPr>
          <a:xfrm>
            <a:off x="3428698" y="3363838"/>
            <a:ext cx="1719366" cy="36004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2CA132DE-F549-4610-8FFC-AEE1B2D04968}"/>
              </a:ext>
            </a:extLst>
          </p:cNvPr>
          <p:cNvSpPr/>
          <p:nvPr/>
        </p:nvSpPr>
        <p:spPr>
          <a:xfrm>
            <a:off x="3431362" y="3797052"/>
            <a:ext cx="1716702" cy="272028"/>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50432CE7-6DB1-43BB-A390-4CF170BD9012}"/>
              </a:ext>
            </a:extLst>
          </p:cNvPr>
          <p:cNvSpPr/>
          <p:nvPr/>
        </p:nvSpPr>
        <p:spPr>
          <a:xfrm>
            <a:off x="3428698" y="2620898"/>
            <a:ext cx="1719366" cy="111691"/>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a:extLst>
              <a:ext uri="{FF2B5EF4-FFF2-40B4-BE49-F238E27FC236}">
                <a16:creationId xmlns:a16="http://schemas.microsoft.com/office/drawing/2014/main" id="{58DEA151-6D16-4328-89D9-D4B61E7002B8}"/>
              </a:ext>
            </a:extLst>
          </p:cNvPr>
          <p:cNvSpPr/>
          <p:nvPr/>
        </p:nvSpPr>
        <p:spPr>
          <a:xfrm>
            <a:off x="4821613" y="3843066"/>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3</a:t>
            </a:r>
          </a:p>
        </p:txBody>
      </p:sp>
      <p:cxnSp>
        <p:nvCxnSpPr>
          <p:cNvPr id="7" name="Connector: Elbow 6">
            <a:extLst>
              <a:ext uri="{FF2B5EF4-FFF2-40B4-BE49-F238E27FC236}">
                <a16:creationId xmlns:a16="http://schemas.microsoft.com/office/drawing/2014/main" id="{6FD769D5-F782-4CFF-B318-2D97A325D60A}"/>
              </a:ext>
            </a:extLst>
          </p:cNvPr>
          <p:cNvCxnSpPr>
            <a:cxnSpLocks/>
            <a:stCxn id="30" idx="3"/>
            <a:endCxn id="19" idx="0"/>
          </p:cNvCxnSpPr>
          <p:nvPr/>
        </p:nvCxnSpPr>
        <p:spPr>
          <a:xfrm>
            <a:off x="5148064" y="2676744"/>
            <a:ext cx="1532594" cy="324543"/>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905A002E-6441-4AA7-B8B4-9B7587A365A7}"/>
              </a:ext>
            </a:extLst>
          </p:cNvPr>
          <p:cNvCxnSpPr>
            <a:cxnSpLocks/>
            <a:stCxn id="19" idx="4"/>
            <a:endCxn id="29" idx="3"/>
          </p:cNvCxnSpPr>
          <p:nvPr/>
        </p:nvCxnSpPr>
        <p:spPr>
          <a:xfrm rot="5400000">
            <a:off x="5538472" y="2790879"/>
            <a:ext cx="751779" cy="1532594"/>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17" name="Oval 16">
            <a:extLst>
              <a:ext uri="{FF2B5EF4-FFF2-40B4-BE49-F238E27FC236}">
                <a16:creationId xmlns:a16="http://schemas.microsoft.com/office/drawing/2014/main" id="{8AF53B1A-8DE7-4FA9-B5F3-CA9E67853231}"/>
              </a:ext>
            </a:extLst>
          </p:cNvPr>
          <p:cNvSpPr/>
          <p:nvPr/>
        </p:nvSpPr>
        <p:spPr>
          <a:xfrm>
            <a:off x="4821613" y="3453574"/>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1</a:t>
            </a:r>
          </a:p>
        </p:txBody>
      </p:sp>
      <p:sp>
        <p:nvSpPr>
          <p:cNvPr id="19" name="Oval 18">
            <a:extLst>
              <a:ext uri="{FF2B5EF4-FFF2-40B4-BE49-F238E27FC236}">
                <a16:creationId xmlns:a16="http://schemas.microsoft.com/office/drawing/2014/main" id="{47C81FB0-C1ED-4D05-8DAE-78B32952E8CB}"/>
              </a:ext>
            </a:extLst>
          </p:cNvPr>
          <p:cNvSpPr/>
          <p:nvPr/>
        </p:nvSpPr>
        <p:spPr>
          <a:xfrm>
            <a:off x="6590658" y="3001287"/>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2</a:t>
            </a:r>
          </a:p>
        </p:txBody>
      </p:sp>
      <p:sp>
        <p:nvSpPr>
          <p:cNvPr id="3" name="Content Placeholder 2">
            <a:extLst>
              <a:ext uri="{FF2B5EF4-FFF2-40B4-BE49-F238E27FC236}">
                <a16:creationId xmlns:a16="http://schemas.microsoft.com/office/drawing/2014/main" id="{134D0F76-D64B-40CE-AC58-A5E7788C7CE1}"/>
              </a:ext>
            </a:extLst>
          </p:cNvPr>
          <p:cNvSpPr>
            <a:spLocks noGrp="1"/>
          </p:cNvSpPr>
          <p:nvPr>
            <p:ph sz="quarter" idx="17"/>
          </p:nvPr>
        </p:nvSpPr>
        <p:spPr/>
        <p:txBody>
          <a:bodyPr/>
          <a:lstStyle/>
          <a:p>
            <a:endParaRPr lang="en-US"/>
          </a:p>
        </p:txBody>
      </p:sp>
      <p:pic>
        <p:nvPicPr>
          <p:cNvPr id="16" name="Content Placeholder 23">
            <a:extLst>
              <a:ext uri="{FF2B5EF4-FFF2-40B4-BE49-F238E27FC236}">
                <a16:creationId xmlns:a16="http://schemas.microsoft.com/office/drawing/2014/main" id="{73199569-973B-497C-AF7A-A6B247EF4B9E}"/>
              </a:ext>
            </a:extLst>
          </p:cNvPr>
          <p:cNvPicPr>
            <a:picLocks noChangeAspect="1"/>
          </p:cNvPicPr>
          <p:nvPr/>
        </p:nvPicPr>
        <p:blipFill rotWithShape="1">
          <a:blip r:embed="rId3"/>
          <a:srcRect l="1" r="-238" b="-1042"/>
          <a:stretch/>
        </p:blipFill>
        <p:spPr>
          <a:xfrm>
            <a:off x="3271058" y="439375"/>
            <a:ext cx="8861782" cy="4799280"/>
          </a:xfrm>
          <a:prstGeom prst="rect">
            <a:avLst/>
          </a:prstGeom>
          <a:solidFill>
            <a:schemeClr val="bg1"/>
          </a:solidFill>
          <a:ln>
            <a:solidFill>
              <a:schemeClr val="bg2"/>
            </a:solidFill>
          </a:ln>
        </p:spPr>
      </p:pic>
      <p:sp>
        <p:nvSpPr>
          <p:cNvPr id="25" name="Rectangle 24">
            <a:extLst>
              <a:ext uri="{FF2B5EF4-FFF2-40B4-BE49-F238E27FC236}">
                <a16:creationId xmlns:a16="http://schemas.microsoft.com/office/drawing/2014/main" id="{F8B27845-E12E-4344-9C74-4B778C2E53A1}"/>
              </a:ext>
            </a:extLst>
          </p:cNvPr>
          <p:cNvSpPr/>
          <p:nvPr/>
        </p:nvSpPr>
        <p:spPr>
          <a:xfrm>
            <a:off x="3347864" y="3172178"/>
            <a:ext cx="1719366" cy="360040"/>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170949FC-3280-4AF2-BDF6-F46FC57A27E9}"/>
              </a:ext>
            </a:extLst>
          </p:cNvPr>
          <p:cNvSpPr/>
          <p:nvPr/>
        </p:nvSpPr>
        <p:spPr>
          <a:xfrm>
            <a:off x="3350528" y="3605392"/>
            <a:ext cx="1716702" cy="272028"/>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a:extLst>
              <a:ext uri="{FF2B5EF4-FFF2-40B4-BE49-F238E27FC236}">
                <a16:creationId xmlns:a16="http://schemas.microsoft.com/office/drawing/2014/main" id="{DC617CAB-B643-40D6-8E25-E0906C55D26A}"/>
              </a:ext>
            </a:extLst>
          </p:cNvPr>
          <p:cNvSpPr/>
          <p:nvPr/>
        </p:nvSpPr>
        <p:spPr>
          <a:xfrm>
            <a:off x="3347864" y="2429238"/>
            <a:ext cx="1719366" cy="111691"/>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C0DDC796-6CAE-4E90-9454-9CB859DDC727}"/>
              </a:ext>
            </a:extLst>
          </p:cNvPr>
          <p:cNvSpPr/>
          <p:nvPr/>
        </p:nvSpPr>
        <p:spPr>
          <a:xfrm>
            <a:off x="4740779" y="3651406"/>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3</a:t>
            </a:r>
          </a:p>
        </p:txBody>
      </p:sp>
      <p:cxnSp>
        <p:nvCxnSpPr>
          <p:cNvPr id="33" name="Connector: Elbow 32">
            <a:extLst>
              <a:ext uri="{FF2B5EF4-FFF2-40B4-BE49-F238E27FC236}">
                <a16:creationId xmlns:a16="http://schemas.microsoft.com/office/drawing/2014/main" id="{1BE0236D-D05E-440E-9113-8B31DDDBAF27}"/>
              </a:ext>
            </a:extLst>
          </p:cNvPr>
          <p:cNvCxnSpPr>
            <a:cxnSpLocks/>
            <a:stCxn id="31" idx="3"/>
            <a:endCxn id="36" idx="0"/>
          </p:cNvCxnSpPr>
          <p:nvPr/>
        </p:nvCxnSpPr>
        <p:spPr>
          <a:xfrm>
            <a:off x="5067230" y="2485084"/>
            <a:ext cx="1532594" cy="324543"/>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EFA0BD63-55B7-4F68-A056-CAD46B44E415}"/>
              </a:ext>
            </a:extLst>
          </p:cNvPr>
          <p:cNvCxnSpPr>
            <a:cxnSpLocks/>
            <a:stCxn id="36" idx="4"/>
            <a:endCxn id="27" idx="3"/>
          </p:cNvCxnSpPr>
          <p:nvPr/>
        </p:nvCxnSpPr>
        <p:spPr>
          <a:xfrm rot="5400000">
            <a:off x="5457638" y="2599219"/>
            <a:ext cx="751779" cy="1532594"/>
          </a:xfrm>
          <a:prstGeom prst="bentConnector2">
            <a:avLst/>
          </a:prstGeom>
          <a:ln>
            <a:solidFill>
              <a:schemeClr val="accent4"/>
            </a:solidFill>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2CA990D9-3E17-4277-A2A9-0A9511543A41}"/>
              </a:ext>
            </a:extLst>
          </p:cNvPr>
          <p:cNvSpPr/>
          <p:nvPr/>
        </p:nvSpPr>
        <p:spPr>
          <a:xfrm>
            <a:off x="4740779" y="3261914"/>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1</a:t>
            </a:r>
          </a:p>
        </p:txBody>
      </p:sp>
      <p:sp>
        <p:nvSpPr>
          <p:cNvPr id="36" name="Oval 35">
            <a:extLst>
              <a:ext uri="{FF2B5EF4-FFF2-40B4-BE49-F238E27FC236}">
                <a16:creationId xmlns:a16="http://schemas.microsoft.com/office/drawing/2014/main" id="{852B9264-BE58-448D-9AF4-DC817BB4FEAB}"/>
              </a:ext>
            </a:extLst>
          </p:cNvPr>
          <p:cNvSpPr/>
          <p:nvPr/>
        </p:nvSpPr>
        <p:spPr>
          <a:xfrm>
            <a:off x="6509824" y="2809627"/>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2</a:t>
            </a:r>
          </a:p>
        </p:txBody>
      </p:sp>
    </p:spTree>
    <p:extLst>
      <p:ext uri="{BB962C8B-B14F-4D97-AF65-F5344CB8AC3E}">
        <p14:creationId xmlns:p14="http://schemas.microsoft.com/office/powerpoint/2010/main" val="2235370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81D7ECD-F709-4E16-A0DE-CBDBA57C369E}"/>
              </a:ext>
            </a:extLst>
          </p:cNvPr>
          <p:cNvSpPr>
            <a:spLocks noGrp="1"/>
          </p:cNvSpPr>
          <p:nvPr>
            <p:ph type="title"/>
          </p:nvPr>
        </p:nvSpPr>
        <p:spPr/>
        <p:txBody>
          <a:bodyPr/>
          <a:lstStyle/>
          <a:p>
            <a:r>
              <a:rPr lang="en-US"/>
              <a:t>Model Definition</a:t>
            </a:r>
            <a:br>
              <a:rPr lang="en-US"/>
            </a:br>
            <a:r>
              <a:rPr lang="en-US" sz="2000" b="0" i="1">
                <a:solidFill>
                  <a:schemeClr val="accent3"/>
                </a:solidFill>
              </a:rPr>
              <a:t>Material creation</a:t>
            </a:r>
            <a:endParaRPr lang="en-US" dirty="0"/>
          </a:p>
        </p:txBody>
      </p:sp>
      <p:sp>
        <p:nvSpPr>
          <p:cNvPr id="26" name="Content Placeholder 25">
            <a:extLst>
              <a:ext uri="{FF2B5EF4-FFF2-40B4-BE49-F238E27FC236}">
                <a16:creationId xmlns:a16="http://schemas.microsoft.com/office/drawing/2014/main" id="{7D2FF340-22F1-4AAE-B318-9CEECFE9D89A}"/>
              </a:ext>
            </a:extLst>
          </p:cNvPr>
          <p:cNvSpPr>
            <a:spLocks noGrp="1"/>
          </p:cNvSpPr>
          <p:nvPr>
            <p:ph sz="half" idx="18"/>
          </p:nvPr>
        </p:nvSpPr>
        <p:spPr>
          <a:xfrm>
            <a:off x="457199" y="3034640"/>
            <a:ext cx="2602633" cy="1913374"/>
          </a:xfrm>
        </p:spPr>
        <p:txBody>
          <a:bodyPr>
            <a:noAutofit/>
          </a:bodyPr>
          <a:lstStyle/>
          <a:p>
            <a:pPr marL="228600" indent="-228600">
              <a:buFont typeface="+mj-lt"/>
              <a:buAutoNum type="arabicPeriod"/>
            </a:pPr>
            <a:r>
              <a:rPr lang="en-US" sz="1200"/>
              <a:t>Create the homogeneous material using the menu button in </a:t>
            </a:r>
            <a:r>
              <a:rPr lang="en-US" sz="1200" b="1"/>
              <a:t>Cell Periodicity </a:t>
            </a:r>
            <a:r>
              <a:rPr lang="en-US" sz="1200"/>
              <a:t>feature.</a:t>
            </a:r>
          </a:p>
          <a:p>
            <a:pPr marL="228600" indent="-228600">
              <a:buFont typeface="+mj-lt"/>
              <a:buAutoNum type="arabicPeriod"/>
            </a:pPr>
            <a:r>
              <a:rPr lang="en-US" sz="1200"/>
              <a:t>The new homogeneous material is created in the materials section and can be saved in a database.</a:t>
            </a:r>
          </a:p>
          <a:p>
            <a:pPr marL="228600" indent="-228600">
              <a:buFont typeface="+mj-lt"/>
              <a:buAutoNum type="arabicPeriod"/>
            </a:pPr>
            <a:r>
              <a:rPr lang="en-US" sz="1200"/>
              <a:t>Effective properties are plotted in the Effective Material Properties evaluation group.</a:t>
            </a:r>
            <a:endParaRPr lang="en-US" sz="1200" dirty="0"/>
          </a:p>
        </p:txBody>
      </p:sp>
      <p:sp>
        <p:nvSpPr>
          <p:cNvPr id="5" name="Rectangle 4">
            <a:extLst>
              <a:ext uri="{FF2B5EF4-FFF2-40B4-BE49-F238E27FC236}">
                <a16:creationId xmlns:a16="http://schemas.microsoft.com/office/drawing/2014/main" id="{E66CA4B7-47E3-4117-8559-AC40C505DBCE}"/>
              </a:ext>
            </a:extLst>
          </p:cNvPr>
          <p:cNvSpPr/>
          <p:nvPr/>
        </p:nvSpPr>
        <p:spPr>
          <a:xfrm>
            <a:off x="3419872" y="2544326"/>
            <a:ext cx="1728192" cy="11169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88CBB61-327D-4F0F-AA57-D53E72DCD5AC}"/>
              </a:ext>
            </a:extLst>
          </p:cNvPr>
          <p:cNvSpPr/>
          <p:nvPr/>
        </p:nvSpPr>
        <p:spPr>
          <a:xfrm>
            <a:off x="3419872" y="4533051"/>
            <a:ext cx="1728192" cy="11169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E919A1A5-BB47-4CE4-BF0B-933C637FA89C}"/>
              </a:ext>
            </a:extLst>
          </p:cNvPr>
          <p:cNvSpPr/>
          <p:nvPr/>
        </p:nvSpPr>
        <p:spPr>
          <a:xfrm>
            <a:off x="6588224" y="3321365"/>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1</a:t>
            </a:r>
          </a:p>
        </p:txBody>
      </p:sp>
      <p:sp>
        <p:nvSpPr>
          <p:cNvPr id="12" name="Oval 11">
            <a:extLst>
              <a:ext uri="{FF2B5EF4-FFF2-40B4-BE49-F238E27FC236}">
                <a16:creationId xmlns:a16="http://schemas.microsoft.com/office/drawing/2014/main" id="{B5CD47E4-4CB5-4756-8CEF-6FAC6B21B705}"/>
              </a:ext>
            </a:extLst>
          </p:cNvPr>
          <p:cNvSpPr/>
          <p:nvPr/>
        </p:nvSpPr>
        <p:spPr>
          <a:xfrm>
            <a:off x="5224940" y="2510171"/>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2</a:t>
            </a:r>
          </a:p>
        </p:txBody>
      </p:sp>
      <p:sp>
        <p:nvSpPr>
          <p:cNvPr id="13" name="Oval 12">
            <a:extLst>
              <a:ext uri="{FF2B5EF4-FFF2-40B4-BE49-F238E27FC236}">
                <a16:creationId xmlns:a16="http://schemas.microsoft.com/office/drawing/2014/main" id="{76E54365-F842-4255-826D-6E3864BAB00E}"/>
              </a:ext>
            </a:extLst>
          </p:cNvPr>
          <p:cNvSpPr/>
          <p:nvPr/>
        </p:nvSpPr>
        <p:spPr>
          <a:xfrm>
            <a:off x="5224940" y="4498756"/>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3</a:t>
            </a:r>
          </a:p>
        </p:txBody>
      </p:sp>
      <p:sp>
        <p:nvSpPr>
          <p:cNvPr id="3" name="Content Placeholder 2">
            <a:extLst>
              <a:ext uri="{FF2B5EF4-FFF2-40B4-BE49-F238E27FC236}">
                <a16:creationId xmlns:a16="http://schemas.microsoft.com/office/drawing/2014/main" id="{F00725EC-E2D3-42CA-83AC-A1B4D79AF4A5}"/>
              </a:ext>
            </a:extLst>
          </p:cNvPr>
          <p:cNvSpPr>
            <a:spLocks noGrp="1"/>
          </p:cNvSpPr>
          <p:nvPr>
            <p:ph sz="quarter" idx="17"/>
          </p:nvPr>
        </p:nvSpPr>
        <p:spPr/>
        <p:txBody>
          <a:bodyPr/>
          <a:lstStyle/>
          <a:p>
            <a:endParaRPr lang="en-US"/>
          </a:p>
        </p:txBody>
      </p:sp>
      <p:pic>
        <p:nvPicPr>
          <p:cNvPr id="14" name="Content Placeholder 23">
            <a:extLst>
              <a:ext uri="{FF2B5EF4-FFF2-40B4-BE49-F238E27FC236}">
                <a16:creationId xmlns:a16="http://schemas.microsoft.com/office/drawing/2014/main" id="{6F17DDA6-0DDE-48F8-A646-112D28BC9114}"/>
              </a:ext>
            </a:extLst>
          </p:cNvPr>
          <p:cNvPicPr>
            <a:picLocks noChangeAspect="1"/>
          </p:cNvPicPr>
          <p:nvPr/>
        </p:nvPicPr>
        <p:blipFill rotWithShape="1">
          <a:blip r:embed="rId3"/>
          <a:srcRect t="-58" r="-237" b="-1051"/>
          <a:stretch/>
        </p:blipFill>
        <p:spPr>
          <a:xfrm>
            <a:off x="3271058" y="433574"/>
            <a:ext cx="8861782" cy="4802472"/>
          </a:xfrm>
          <a:prstGeom prst="rect">
            <a:avLst/>
          </a:prstGeom>
          <a:solidFill>
            <a:schemeClr val="bg1"/>
          </a:solidFill>
          <a:ln>
            <a:solidFill>
              <a:schemeClr val="bg2"/>
            </a:solidFill>
          </a:ln>
        </p:spPr>
      </p:pic>
      <p:sp>
        <p:nvSpPr>
          <p:cNvPr id="15" name="Rectangle 14">
            <a:extLst>
              <a:ext uri="{FF2B5EF4-FFF2-40B4-BE49-F238E27FC236}">
                <a16:creationId xmlns:a16="http://schemas.microsoft.com/office/drawing/2014/main" id="{90DB6E04-98FA-4383-B2E8-5D2D07B4EC55}"/>
              </a:ext>
            </a:extLst>
          </p:cNvPr>
          <p:cNvSpPr/>
          <p:nvPr/>
        </p:nvSpPr>
        <p:spPr>
          <a:xfrm>
            <a:off x="3347864" y="2346448"/>
            <a:ext cx="1728192" cy="11169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8507F690-115F-48E5-BA4B-EA7BB587F585}"/>
              </a:ext>
            </a:extLst>
          </p:cNvPr>
          <p:cNvSpPr/>
          <p:nvPr/>
        </p:nvSpPr>
        <p:spPr>
          <a:xfrm>
            <a:off x="3347864" y="4335173"/>
            <a:ext cx="1728192" cy="11169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774D8A44-8C61-4DDC-BB29-D3147DCCE751}"/>
              </a:ext>
            </a:extLst>
          </p:cNvPr>
          <p:cNvSpPr/>
          <p:nvPr/>
        </p:nvSpPr>
        <p:spPr>
          <a:xfrm>
            <a:off x="6516216" y="3123487"/>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1</a:t>
            </a:r>
          </a:p>
        </p:txBody>
      </p:sp>
      <p:sp>
        <p:nvSpPr>
          <p:cNvPr id="18" name="Oval 17">
            <a:extLst>
              <a:ext uri="{FF2B5EF4-FFF2-40B4-BE49-F238E27FC236}">
                <a16:creationId xmlns:a16="http://schemas.microsoft.com/office/drawing/2014/main" id="{A498BBC6-83BE-4902-95AB-598446245226}"/>
              </a:ext>
            </a:extLst>
          </p:cNvPr>
          <p:cNvSpPr/>
          <p:nvPr/>
        </p:nvSpPr>
        <p:spPr>
          <a:xfrm>
            <a:off x="5152932" y="2312293"/>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2</a:t>
            </a:r>
          </a:p>
        </p:txBody>
      </p:sp>
      <p:sp>
        <p:nvSpPr>
          <p:cNvPr id="19" name="Oval 18">
            <a:extLst>
              <a:ext uri="{FF2B5EF4-FFF2-40B4-BE49-F238E27FC236}">
                <a16:creationId xmlns:a16="http://schemas.microsoft.com/office/drawing/2014/main" id="{5F4F178C-954A-4BE9-8AA6-A8D8CDB92403}"/>
              </a:ext>
            </a:extLst>
          </p:cNvPr>
          <p:cNvSpPr/>
          <p:nvPr/>
        </p:nvSpPr>
        <p:spPr>
          <a:xfrm>
            <a:off x="5152932" y="4300878"/>
            <a:ext cx="180000" cy="180000"/>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4"/>
                </a:solidFill>
              </a:rPr>
              <a:t>3</a:t>
            </a:r>
          </a:p>
        </p:txBody>
      </p:sp>
    </p:spTree>
    <p:extLst>
      <p:ext uri="{BB962C8B-B14F-4D97-AF65-F5344CB8AC3E}">
        <p14:creationId xmlns:p14="http://schemas.microsoft.com/office/powerpoint/2010/main" val="555598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a:extLst>
              <a:ext uri="{FF2B5EF4-FFF2-40B4-BE49-F238E27FC236}">
                <a16:creationId xmlns:a16="http://schemas.microsoft.com/office/drawing/2014/main" id="{18F5AFAF-796F-44FA-AD18-68A2CE1A7A12}"/>
              </a:ext>
            </a:extLst>
          </p:cNvPr>
          <p:cNvPicPr>
            <a:picLocks noGrp="1" noChangeAspect="1"/>
          </p:cNvPicPr>
          <p:nvPr>
            <p:ph sz="quarter" idx="29"/>
          </p:nvPr>
        </p:nvPicPr>
        <p:blipFill rotWithShape="1">
          <a:blip r:embed="rId2"/>
          <a:srcRect l="464" r="472"/>
          <a:stretch/>
        </p:blipFill>
        <p:spPr>
          <a:xfrm>
            <a:off x="19047" y="478611"/>
            <a:ext cx="5823999" cy="2107427"/>
          </a:xfrm>
          <a:ln>
            <a:solidFill>
              <a:schemeClr val="bg2"/>
            </a:solidFill>
          </a:ln>
        </p:spPr>
      </p:pic>
      <p:sp>
        <p:nvSpPr>
          <p:cNvPr id="12" name="Title 11">
            <a:extLst>
              <a:ext uri="{FF2B5EF4-FFF2-40B4-BE49-F238E27FC236}">
                <a16:creationId xmlns:a16="http://schemas.microsoft.com/office/drawing/2014/main" id="{E8E1C6FE-EB8C-4EAA-B270-FCDFB4F57A18}"/>
              </a:ext>
            </a:extLst>
          </p:cNvPr>
          <p:cNvSpPr>
            <a:spLocks noGrp="1"/>
          </p:cNvSpPr>
          <p:nvPr>
            <p:ph type="title"/>
          </p:nvPr>
        </p:nvSpPr>
        <p:spPr/>
        <p:txBody>
          <a:bodyPr>
            <a:normAutofit/>
          </a:bodyPr>
          <a:lstStyle/>
          <a:p>
            <a:r>
              <a:rPr lang="en-US" dirty="0"/>
              <a:t>Results</a:t>
            </a:r>
            <a:br>
              <a:rPr lang="en-US" dirty="0"/>
            </a:br>
            <a:r>
              <a:rPr lang="en-US" sz="2000" b="0" i="1" dirty="0">
                <a:solidFill>
                  <a:schemeClr val="accent3"/>
                </a:solidFill>
              </a:rPr>
              <a:t>Effective thermal properties</a:t>
            </a:r>
          </a:p>
        </p:txBody>
      </p:sp>
      <mc:AlternateContent xmlns:mc="http://schemas.openxmlformats.org/markup-compatibility/2006" xmlns:a14="http://schemas.microsoft.com/office/drawing/2010/main">
        <mc:Choice Requires="a14">
          <p:sp>
            <p:nvSpPr>
              <p:cNvPr id="13" name="Content Placeholder 12">
                <a:extLst>
                  <a:ext uri="{FF2B5EF4-FFF2-40B4-BE49-F238E27FC236}">
                    <a16:creationId xmlns:a16="http://schemas.microsoft.com/office/drawing/2014/main" id="{7CBF5B8C-63AB-48BD-B48A-2B49D115F054}"/>
                  </a:ext>
                </a:extLst>
              </p:cNvPr>
              <p:cNvSpPr>
                <a:spLocks noGrp="1"/>
              </p:cNvSpPr>
              <p:nvPr>
                <p:ph sz="half" idx="10"/>
              </p:nvPr>
            </p:nvSpPr>
            <p:spPr/>
            <p:txBody>
              <a:bodyPr>
                <a:normAutofit/>
              </a:bodyPr>
              <a:lstStyle/>
              <a:p>
                <a:r>
                  <a:rPr lang="en-US" sz="1200" dirty="0"/>
                  <a:t>The Effective Material Properties evaluation group plots the computed effective thermal material (left image).</a:t>
                </a:r>
              </a:p>
              <a:p>
                <a:r>
                  <a:rPr lang="en-US" sz="1200" dirty="0"/>
                  <a:t>The effective thermal conductivity matrix is diagonal with a higher conductivity along x-axis.</a:t>
                </a:r>
              </a:p>
              <a:p>
                <a:r>
                  <a:rPr lang="en-US" sz="1200" dirty="0"/>
                  <a:t>On the right image, we observe the good accordance between the </a:t>
                </a:r>
                <a:r>
                  <a:rPr lang="en-US" sz="1200" b="1" dirty="0"/>
                  <a:t>Cell Periodicity </a:t>
                </a:r>
                <a:r>
                  <a:rPr lang="en-US" sz="1200" dirty="0"/>
                  <a:t>approximation of </a:t>
                </a:r>
                <a14:m>
                  <m:oMath xmlns:m="http://schemas.openxmlformats.org/officeDocument/2006/math">
                    <m:sSub>
                      <m:sSubPr>
                        <m:ctrlPr>
                          <a:rPr lang="fr-FR" sz="1200" b="0" i="1" smtClean="0">
                            <a:latin typeface="Cambria Math" panose="02040503050406030204" pitchFamily="18" charset="0"/>
                          </a:rPr>
                        </m:ctrlPr>
                      </m:sSubPr>
                      <m:e>
                        <m:r>
                          <a:rPr lang="fr-FR" sz="1200" b="0" i="1" smtClean="0">
                            <a:latin typeface="Cambria Math" panose="02040503050406030204" pitchFamily="18" charset="0"/>
                          </a:rPr>
                          <m:t>𝑘</m:t>
                        </m:r>
                      </m:e>
                      <m:sub>
                        <m:r>
                          <a:rPr lang="fr-FR" sz="1200" b="0" i="1" smtClean="0">
                            <a:latin typeface="Cambria Math" panose="02040503050406030204" pitchFamily="18" charset="0"/>
                          </a:rPr>
                          <m:t>11</m:t>
                        </m:r>
                      </m:sub>
                    </m:sSub>
                  </m:oMath>
                </a14:m>
                <a:r>
                  <a:rPr lang="en-US" sz="1200" dirty="0"/>
                  <a:t>and the result of the mixing laws.</a:t>
                </a:r>
              </a:p>
            </p:txBody>
          </p:sp>
        </mc:Choice>
        <mc:Fallback xmlns="">
          <p:sp>
            <p:nvSpPr>
              <p:cNvPr id="13" name="Content Placeholder 12">
                <a:extLst>
                  <a:ext uri="{FF2B5EF4-FFF2-40B4-BE49-F238E27FC236}">
                    <a16:creationId xmlns:a16="http://schemas.microsoft.com/office/drawing/2014/main" id="{7CBF5B8C-63AB-48BD-B48A-2B49D115F054}"/>
                  </a:ext>
                </a:extLst>
              </p:cNvPr>
              <p:cNvSpPr>
                <a:spLocks noGrp="1" noRot="1" noChangeAspect="1" noMove="1" noResize="1" noEditPoints="1" noAdjustHandles="1" noChangeArrowheads="1" noChangeShapeType="1" noTextEdit="1"/>
              </p:cNvSpPr>
              <p:nvPr>
                <p:ph sz="half" idx="10"/>
              </p:nvPr>
            </p:nvSpPr>
            <p:spPr>
              <a:blipFill>
                <a:blip r:embed="rId3"/>
                <a:stretch>
                  <a:fillRect l="-1077" r="-77"/>
                </a:stretch>
              </a:blipFill>
            </p:spPr>
            <p:txBody>
              <a:bodyPr/>
              <a:lstStyle/>
              <a:p>
                <a:r>
                  <a:rPr lang="en-US">
                    <a:noFill/>
                  </a:rPr>
                  <a:t> </a:t>
                </a:r>
              </a:p>
            </p:txBody>
          </p:sp>
        </mc:Fallback>
      </mc:AlternateContent>
      <p:pic>
        <p:nvPicPr>
          <p:cNvPr id="23" name="Content Placeholder 22">
            <a:extLst>
              <a:ext uri="{FF2B5EF4-FFF2-40B4-BE49-F238E27FC236}">
                <a16:creationId xmlns:a16="http://schemas.microsoft.com/office/drawing/2014/main" id="{7BADEDB1-ECDC-4A02-8B26-EEBE9A275091}"/>
              </a:ext>
            </a:extLst>
          </p:cNvPr>
          <p:cNvPicPr>
            <a:picLocks noGrp="1" noChangeAspect="1"/>
          </p:cNvPicPr>
          <p:nvPr>
            <p:ph sz="quarter" idx="30"/>
          </p:nvPr>
        </p:nvPicPr>
        <p:blipFill rotWithShape="1">
          <a:blip r:embed="rId4"/>
          <a:srcRect l="756" r="1349"/>
          <a:stretch/>
        </p:blipFill>
        <p:spPr>
          <a:xfrm>
            <a:off x="6022863" y="174278"/>
            <a:ext cx="3077016" cy="2422374"/>
          </a:xfrm>
          <a:ln>
            <a:solidFill>
              <a:schemeClr val="bg2"/>
            </a:solidFill>
          </a:ln>
        </p:spPr>
      </p:pic>
      <p:sp>
        <p:nvSpPr>
          <p:cNvPr id="24" name="Rectangle 23">
            <a:extLst>
              <a:ext uri="{FF2B5EF4-FFF2-40B4-BE49-F238E27FC236}">
                <a16:creationId xmlns:a16="http://schemas.microsoft.com/office/drawing/2014/main" id="{A528400E-39DF-4FF5-AE56-5300D6844201}"/>
              </a:ext>
            </a:extLst>
          </p:cNvPr>
          <p:cNvSpPr/>
          <p:nvPr/>
        </p:nvSpPr>
        <p:spPr>
          <a:xfrm>
            <a:off x="1432774" y="2205232"/>
            <a:ext cx="4410272" cy="375935"/>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861E225-4D4A-4239-8EB1-0B00329BCDE7}"/>
              </a:ext>
            </a:extLst>
          </p:cNvPr>
          <p:cNvSpPr/>
          <p:nvPr/>
        </p:nvSpPr>
        <p:spPr>
          <a:xfrm>
            <a:off x="6024563" y="2367739"/>
            <a:ext cx="3075315" cy="218298"/>
          </a:xfrm>
          <a:prstGeom prst="rect">
            <a:avLst/>
          </a:prstGeom>
          <a:noFill/>
          <a:ln w="190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43559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65103-0B58-430A-8A53-94D827730391}"/>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9A307968-E593-4DD9-A229-A8C2CDF89855}"/>
              </a:ext>
            </a:extLst>
          </p:cNvPr>
          <p:cNvSpPr>
            <a:spLocks noGrp="1"/>
          </p:cNvSpPr>
          <p:nvPr>
            <p:ph idx="1"/>
          </p:nvPr>
        </p:nvSpPr>
        <p:spPr/>
        <p:txBody>
          <a:bodyPr/>
          <a:lstStyle/>
          <a:p>
            <a:r>
              <a:rPr lang="en-US" dirty="0"/>
              <a:t>The </a:t>
            </a:r>
            <a:r>
              <a:rPr lang="en-US" b="1" dirty="0"/>
              <a:t>Cell Periodicity </a:t>
            </a:r>
            <a:r>
              <a:rPr lang="en-US" dirty="0"/>
              <a:t>feature with periodic temperature option computes effective thermal properties of a repeating unit cell.</a:t>
            </a:r>
          </a:p>
          <a:p>
            <a:r>
              <a:rPr lang="en-US" dirty="0"/>
              <a:t>Resulting properties can be stored as a material and reused in large scale model.</a:t>
            </a:r>
          </a:p>
        </p:txBody>
      </p:sp>
    </p:spTree>
    <p:extLst>
      <p:ext uri="{BB962C8B-B14F-4D97-AF65-F5344CB8AC3E}">
        <p14:creationId xmlns:p14="http://schemas.microsoft.com/office/powerpoint/2010/main" val="332527002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2.xml><?xml version="1.0" encoding="utf-8"?>
<a:theme xmlns:a="http://schemas.openxmlformats.org/drawingml/2006/main" name="COMSOL_Apr7">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7" id="{830EA0CA-4525-B944-89AE-516B37C6062A}" vid="{71B94E8F-29E2-3C40-AE35-3721159685A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11870</TotalTime>
  <Words>362</Words>
  <Application>Microsoft Office PowerPoint</Application>
  <PresentationFormat>On-screen Show (16:9)</PresentationFormat>
  <Paragraphs>48</Paragraphs>
  <Slides>8</Slides>
  <Notes>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8</vt:i4>
      </vt:variant>
    </vt:vector>
  </HeadingPairs>
  <TitlesOfParts>
    <vt:vector size="16" baseType="lpstr">
      <vt:lpstr>Lato</vt:lpstr>
      <vt:lpstr>Wingdings</vt:lpstr>
      <vt:lpstr>Arial</vt:lpstr>
      <vt:lpstr>Lato Black</vt:lpstr>
      <vt:lpstr>Lato Light</vt:lpstr>
      <vt:lpstr>Cambria Math</vt:lpstr>
      <vt:lpstr>comsol-slide-template-NEW</vt:lpstr>
      <vt:lpstr>COMSOL_Apr7</vt:lpstr>
      <vt:lpstr>Homogenization of Fiber Composite Thermal Properties</vt:lpstr>
      <vt:lpstr>Background</vt:lpstr>
      <vt:lpstr>Model Definition Geometry and materials</vt:lpstr>
      <vt:lpstr>Model Definition Cell Periodicity</vt:lpstr>
      <vt:lpstr>Model Definition Study creation</vt:lpstr>
      <vt:lpstr>Model Definition Material creation</vt:lpstr>
      <vt:lpstr>Results Effective thermal properties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Sébastien Denis</cp:lastModifiedBy>
  <cp:revision>115</cp:revision>
  <dcterms:created xsi:type="dcterms:W3CDTF">2022-04-21T12:06:36Z</dcterms:created>
  <dcterms:modified xsi:type="dcterms:W3CDTF">2024-10-10T09:10:49Z</dcterms:modified>
</cp:coreProperties>
</file>