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64" r:id="rId1"/>
    <p:sldMasterId id="2147483681" r:id="rId2"/>
  </p:sldMasterIdLst>
  <p:notesMasterIdLst>
    <p:notesMasterId r:id="rId10"/>
  </p:notesMasterIdLst>
  <p:sldIdLst>
    <p:sldId id="261" r:id="rId3"/>
    <p:sldId id="262" r:id="rId4"/>
    <p:sldId id="263" r:id="rId5"/>
    <p:sldId id="264" r:id="rId6"/>
    <p:sldId id="272" r:id="rId7"/>
    <p:sldId id="273" r:id="rId8"/>
    <p:sldId id="271" r:id="rId9"/>
  </p:sldIdLst>
  <p:sldSz cx="9144000" cy="5143500" type="screen16x9"/>
  <p:notesSz cx="6858000" cy="9144000"/>
  <p:embeddedFontLst>
    <p:embeddedFont>
      <p:font typeface="Lato" panose="020F0502020204030203" pitchFamily="34" charset="0"/>
      <p:regular r:id="rId11"/>
      <p:bold r:id="rId12"/>
      <p:italic r:id="rId13"/>
      <p:boldItalic r:id="rId14"/>
    </p:embeddedFont>
    <p:embeddedFont>
      <p:font typeface="Lato Black" panose="020F0502020204030203" pitchFamily="34" charset="0"/>
      <p:bold r:id="rId15"/>
      <p:boldItalic r:id="rId16"/>
    </p:embeddedFont>
    <p:embeddedFont>
      <p:font typeface="Lato Light" panose="020F0502020204030203" pitchFamily="34" charset="0"/>
      <p:regular r:id="rId17"/>
      <p:italic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93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p:cViewPr varScale="1">
        <p:scale>
          <a:sx n="192" d="100"/>
          <a:sy n="192" d="100"/>
        </p:scale>
        <p:origin x="672" y="16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font" Target="fonts/font6.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1.fntdata"/><Relationship Id="rId5" Type="http://schemas.openxmlformats.org/officeDocument/2006/relationships/slide" Target="slides/slide3.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4.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20-Mar-24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dirty="0"/>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3940047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3923129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16053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551360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49685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56928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42809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252699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342891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5399131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295782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17782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031042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157385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87981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369932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6763125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1375839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2500782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71718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773078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4674485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4464223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520236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0815413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3054641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1801283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711851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5335110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3785078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0931764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40881223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181100"/>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1794230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278631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726100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793200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25958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5596476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9591243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73025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580527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600665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83849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535855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41069913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56645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950020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434715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3623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799355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18808967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0563257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35091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56922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72270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36253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36692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97596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504932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45750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00108773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9730790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29265779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75816588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3246940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010899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44843825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699146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7270171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15879061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914003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2_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6936255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cSld name="1_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734149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232350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4266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slideLayout" Target="../slideLayouts/slideLayout55.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9" Type="http://schemas.openxmlformats.org/officeDocument/2006/relationships/slideLayout" Target="../slideLayouts/slideLayout45.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theme" Target="../theme/theme2.xml"/><Relationship Id="rId5" Type="http://schemas.openxmlformats.org/officeDocument/2006/relationships/slideLayout" Target="../slideLayouts/slideLayout21.xml"/><Relationship Id="rId61" Type="http://schemas.openxmlformats.org/officeDocument/2006/relationships/image" Target="../media/image2.png"/><Relationship Id="rId19" Type="http://schemas.openxmlformats.org/officeDocument/2006/relationships/slideLayout" Target="../slideLayouts/slideLayout3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slideLayout" Target="../slideLayouts/slideLayout72.xml"/><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image" Target="../media/image7.emf"/><Relationship Id="rId20" Type="http://schemas.openxmlformats.org/officeDocument/2006/relationships/slideLayout" Target="../slideLayouts/slideLayout36.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slideLayout" Target="../slideLayouts/slideLayout7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60" Type="http://schemas.openxmlformats.org/officeDocument/2006/relationships/image" Target="../media/image8.emf"/><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2141284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15779" y="223914"/>
            <a:ext cx="752320" cy="69658"/>
          </a:xfrm>
          <a:prstGeom prst="rect">
            <a:avLst/>
          </a:prstGeom>
        </p:spPr>
      </p:pic>
    </p:spTree>
    <p:extLst>
      <p:ext uri="{BB962C8B-B14F-4D97-AF65-F5344CB8AC3E}">
        <p14:creationId xmlns:p14="http://schemas.microsoft.com/office/powerpoint/2010/main" val="44204719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 id="2147483705" r:id="rId24"/>
    <p:sldLayoutId id="2147483706" r:id="rId25"/>
    <p:sldLayoutId id="2147483707" r:id="rId26"/>
    <p:sldLayoutId id="2147483708" r:id="rId27"/>
    <p:sldLayoutId id="2147483709" r:id="rId28"/>
    <p:sldLayoutId id="2147483710" r:id="rId29"/>
    <p:sldLayoutId id="2147483711" r:id="rId30"/>
    <p:sldLayoutId id="2147483712" r:id="rId31"/>
    <p:sldLayoutId id="2147483713" r:id="rId32"/>
    <p:sldLayoutId id="2147483714" r:id="rId33"/>
    <p:sldLayoutId id="2147483715" r:id="rId34"/>
    <p:sldLayoutId id="2147483716" r:id="rId35"/>
    <p:sldLayoutId id="2147483717" r:id="rId36"/>
    <p:sldLayoutId id="2147483718" r:id="rId37"/>
    <p:sldLayoutId id="2147483719" r:id="rId38"/>
    <p:sldLayoutId id="2147483720" r:id="rId39"/>
    <p:sldLayoutId id="2147483721" r:id="rId40"/>
    <p:sldLayoutId id="2147483722" r:id="rId41"/>
    <p:sldLayoutId id="2147483723" r:id="rId42"/>
    <p:sldLayoutId id="2147483724" r:id="rId43"/>
    <p:sldLayoutId id="2147483725" r:id="rId44"/>
    <p:sldLayoutId id="2147483726" r:id="rId45"/>
    <p:sldLayoutId id="2147483727" r:id="rId46"/>
    <p:sldLayoutId id="2147483728" r:id="rId47"/>
    <p:sldLayoutId id="2147483729" r:id="rId48"/>
    <p:sldLayoutId id="2147483730" r:id="rId49"/>
    <p:sldLayoutId id="2147483731" r:id="rId50"/>
    <p:sldLayoutId id="2147483732" r:id="rId51"/>
    <p:sldLayoutId id="2147483733" r:id="rId52"/>
    <p:sldLayoutId id="2147483734" r:id="rId53"/>
    <p:sldLayoutId id="2147483735" r:id="rId54"/>
    <p:sldLayoutId id="2147483736" r:id="rId55"/>
    <p:sldLayoutId id="2147483737" r:id="rId56"/>
    <p:sldLayoutId id="2147483738" r:id="rId57"/>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9" y="2343150"/>
            <a:ext cx="8062912" cy="1917700"/>
          </a:xfrm>
        </p:spPr>
        <p:txBody>
          <a:bodyPr>
            <a:normAutofit/>
          </a:bodyPr>
          <a:lstStyle/>
          <a:p>
            <a:pPr algn="l"/>
            <a:r>
              <a:rPr lang="en-US" dirty="0"/>
              <a:t>Damping Pad with a</a:t>
            </a:r>
            <a:br>
              <a:rPr lang="en-US" dirty="0"/>
            </a:br>
            <a:r>
              <a:rPr lang="en-US" dirty="0"/>
              <a:t>Constrained Layer</a:t>
            </a:r>
          </a:p>
        </p:txBody>
      </p:sp>
      <p:pic>
        <p:nvPicPr>
          <p:cNvPr id="4" name="Picture 3">
            <a:extLst>
              <a:ext uri="{FF2B5EF4-FFF2-40B4-BE49-F238E27FC236}">
                <a16:creationId xmlns:a16="http://schemas.microsoft.com/office/drawing/2014/main" id="{09E79BD5-076A-7308-EC32-31051DFF62EB}"/>
              </a:ext>
            </a:extLst>
          </p:cNvPr>
          <p:cNvPicPr>
            <a:picLocks noChangeAspect="1"/>
          </p:cNvPicPr>
          <p:nvPr/>
        </p:nvPicPr>
        <p:blipFill>
          <a:blip r:embed="rId3"/>
          <a:stretch>
            <a:fillRect/>
          </a:stretch>
        </p:blipFill>
        <p:spPr>
          <a:xfrm>
            <a:off x="4419600" y="209550"/>
            <a:ext cx="4908479" cy="3864387"/>
          </a:xfrm>
          <a:prstGeom prst="rect">
            <a:avLst/>
          </a:prstGeom>
        </p:spPr>
      </p:pic>
    </p:spTree>
    <p:extLst>
      <p:ext uri="{BB962C8B-B14F-4D97-AF65-F5344CB8AC3E}">
        <p14:creationId xmlns:p14="http://schemas.microsoft.com/office/powerpoint/2010/main" val="340798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Damping Pads</a:t>
            </a:r>
          </a:p>
        </p:txBody>
      </p:sp>
      <p:sp>
        <p:nvSpPr>
          <p:cNvPr id="3" name="Content Placeholder 2"/>
          <p:cNvSpPr>
            <a:spLocks noGrp="1"/>
          </p:cNvSpPr>
          <p:nvPr>
            <p:ph sz="half" idx="10"/>
          </p:nvPr>
        </p:nvSpPr>
        <p:spPr/>
        <p:txBody>
          <a:bodyPr>
            <a:normAutofit/>
          </a:bodyPr>
          <a:lstStyle/>
          <a:p>
            <a:r>
              <a:rPr lang="en-US" sz="1300" dirty="0"/>
              <a:t>Vibrating panel act as acoustic sources in many different applications: vehicles, white goods, or industrial machinery.</a:t>
            </a:r>
          </a:p>
          <a:p>
            <a:r>
              <a:rPr lang="en-US" sz="1300" dirty="0"/>
              <a:t>Panels usually  produce undamped resonances which stand out and can be very noticeable.</a:t>
            </a:r>
          </a:p>
          <a:p>
            <a:r>
              <a:rPr lang="en-US" sz="1300" dirty="0"/>
              <a:t>A common strategy to reduce the radiated noise at the resonance frequencies is to use a viscoelastic material to dissipate the vibrational energy.</a:t>
            </a:r>
          </a:p>
        </p:txBody>
      </p:sp>
      <p:sp>
        <p:nvSpPr>
          <p:cNvPr id="9" name="TextBox 8">
            <a:extLst>
              <a:ext uri="{FF2B5EF4-FFF2-40B4-BE49-F238E27FC236}">
                <a16:creationId xmlns:a16="http://schemas.microsoft.com/office/drawing/2014/main" id="{B77A99B3-5546-8C49-AD39-08F302287218}"/>
              </a:ext>
            </a:extLst>
          </p:cNvPr>
          <p:cNvSpPr txBox="1"/>
          <p:nvPr/>
        </p:nvSpPr>
        <p:spPr>
          <a:xfrm>
            <a:off x="4114800" y="4736847"/>
            <a:ext cx="3103378" cy="369332"/>
          </a:xfrm>
          <a:prstGeom prst="rect">
            <a:avLst/>
          </a:prstGeom>
        </p:spPr>
        <p:txBody>
          <a:bodyPr vert="horz" lIns="0" tIns="45720" rIns="91440" bIns="45720" rtlCol="0">
            <a:normAutofit/>
          </a:bodyPr>
          <a:lstStyle>
            <a:lvl1pPr indent="0" defTabSz="914378">
              <a:lnSpc>
                <a:spcPct val="100000"/>
              </a:lnSpc>
              <a:spcBef>
                <a:spcPts val="1000"/>
              </a:spcBef>
              <a:buFont typeface="Wingdings" pitchFamily="2" charset="2"/>
              <a:buNone/>
              <a:tabLst/>
              <a:defRPr sz="900" b="0" i="1">
                <a:solidFill>
                  <a:schemeClr val="accent5"/>
                </a:solidFill>
                <a:latin typeface="Lato" panose="020F0502020204030203" pitchFamily="34" charset="77"/>
              </a:defRPr>
            </a:lvl1pPr>
            <a:lvl2pPr marL="457189" indent="0" defTabSz="914378">
              <a:lnSpc>
                <a:spcPct val="100000"/>
              </a:lnSpc>
              <a:spcBef>
                <a:spcPts val="500"/>
              </a:spcBef>
              <a:buFontTx/>
              <a:buNone/>
              <a:tabLst/>
              <a:defRPr sz="1400">
                <a:solidFill>
                  <a:srgbClr val="393A39"/>
                </a:solidFill>
                <a:latin typeface="Lato" panose="020F0502020204030203" pitchFamily="34" charset="0"/>
              </a:defRPr>
            </a:lvl2pPr>
            <a:lvl3pPr marL="914378" indent="0" defTabSz="806430">
              <a:lnSpc>
                <a:spcPct val="100000"/>
              </a:lnSpc>
              <a:spcBef>
                <a:spcPts val="500"/>
              </a:spcBef>
              <a:buFont typeface="Arial" panose="020B0604020202020204" pitchFamily="34" charset="0"/>
              <a:buNone/>
              <a:tabLst/>
              <a:defRPr sz="1200">
                <a:solidFill>
                  <a:srgbClr val="393A39"/>
                </a:solidFill>
                <a:latin typeface="Lato" panose="020F0502020204030203" pitchFamily="34" charset="0"/>
              </a:defRPr>
            </a:lvl3pPr>
            <a:lvl4pPr marL="1371566" indent="0" defTabSz="914378">
              <a:lnSpc>
                <a:spcPct val="90000"/>
              </a:lnSpc>
              <a:spcBef>
                <a:spcPts val="500"/>
              </a:spcBef>
              <a:buFont typeface="Arial" panose="020B0604020202020204" pitchFamily="34" charset="0"/>
              <a:buNone/>
              <a:defRPr sz="1100">
                <a:latin typeface="Lato" panose="020F0502020204030203" pitchFamily="34" charset="0"/>
              </a:defRPr>
            </a:lvl4pPr>
            <a:lvl5pPr marL="1828754" indent="0" defTabSz="914378">
              <a:lnSpc>
                <a:spcPct val="90000"/>
              </a:lnSpc>
              <a:spcBef>
                <a:spcPts val="500"/>
              </a:spcBef>
              <a:buFont typeface="Arial" panose="020B0604020202020204" pitchFamily="34" charset="0"/>
              <a:buNone/>
              <a:defRPr sz="1100">
                <a:latin typeface="Lato" panose="020F0502020204030203" pitchFamily="34" charset="0"/>
              </a:defRPr>
            </a:lvl5pPr>
            <a:lvl6pPr marL="2514537" indent="-228594" defTabSz="914378">
              <a:lnSpc>
                <a:spcPct val="90000"/>
              </a:lnSpc>
              <a:spcBef>
                <a:spcPts val="500"/>
              </a:spcBef>
              <a:buFont typeface="Arial" panose="020B0604020202020204" pitchFamily="34" charset="0"/>
              <a:buChar char="•"/>
            </a:lvl6pPr>
            <a:lvl7pPr marL="2971726" indent="-228594" defTabSz="914378">
              <a:lnSpc>
                <a:spcPct val="90000"/>
              </a:lnSpc>
              <a:spcBef>
                <a:spcPts val="500"/>
              </a:spcBef>
              <a:buFont typeface="Arial" panose="020B0604020202020204" pitchFamily="34" charset="0"/>
              <a:buChar char="•"/>
            </a:lvl7pPr>
            <a:lvl8pPr marL="3428915" indent="-228594" defTabSz="914378">
              <a:lnSpc>
                <a:spcPct val="90000"/>
              </a:lnSpc>
              <a:spcBef>
                <a:spcPts val="500"/>
              </a:spcBef>
              <a:buFont typeface="Arial" panose="020B0604020202020204" pitchFamily="34" charset="0"/>
              <a:buChar char="•"/>
            </a:lvl8pPr>
            <a:lvl9pPr marL="3886103" indent="-228594" defTabSz="914378">
              <a:lnSpc>
                <a:spcPct val="90000"/>
              </a:lnSpc>
              <a:spcBef>
                <a:spcPts val="500"/>
              </a:spcBef>
              <a:buFont typeface="Arial" panose="020B0604020202020204" pitchFamily="34" charset="0"/>
              <a:buChar char="•"/>
            </a:lvl9pPr>
          </a:lstStyle>
          <a:p>
            <a:r>
              <a:rPr lang="en-US" dirty="0"/>
              <a:t>Stress and strain on a viscoelastic Kelvin-Voigt material model</a:t>
            </a:r>
            <a:endParaRPr lang="x-none" dirty="0"/>
          </a:p>
        </p:txBody>
      </p:sp>
      <p:grpSp>
        <p:nvGrpSpPr>
          <p:cNvPr id="26" name="Group 25"/>
          <p:cNvGrpSpPr/>
          <p:nvPr/>
        </p:nvGrpSpPr>
        <p:grpSpPr>
          <a:xfrm>
            <a:off x="4648199" y="590550"/>
            <a:ext cx="3533776" cy="3707427"/>
            <a:chOff x="4648199" y="590550"/>
            <a:chExt cx="3533776" cy="3707427"/>
          </a:xfrm>
        </p:grpSpPr>
        <p:cxnSp>
          <p:nvCxnSpPr>
            <p:cNvPr id="7" name="Straight Connector 6"/>
            <p:cNvCxnSpPr/>
            <p:nvPr/>
          </p:nvCxnSpPr>
          <p:spPr>
            <a:xfrm>
              <a:off x="4886325" y="819150"/>
              <a:ext cx="0" cy="1295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886324" y="2114550"/>
              <a:ext cx="32670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86325" y="2724150"/>
              <a:ext cx="0" cy="1295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886324" y="4019550"/>
              <a:ext cx="326707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77A99B3-5546-8C49-AD39-08F302287218}"/>
                </a:ext>
              </a:extLst>
            </p:cNvPr>
            <p:cNvSpPr txBox="1"/>
            <p:nvPr/>
          </p:nvSpPr>
          <p:spPr>
            <a:xfrm>
              <a:off x="4648200" y="590550"/>
              <a:ext cx="609600" cy="246221"/>
            </a:xfrm>
            <a:prstGeom prst="rect">
              <a:avLst/>
            </a:prstGeom>
            <a:noFill/>
          </p:spPr>
          <p:txBody>
            <a:bodyPr wrap="square" rtlCol="0">
              <a:spAutoFit/>
            </a:bodyPr>
            <a:lstStyle/>
            <a:p>
              <a:r>
                <a:rPr lang="da-DK" sz="1000" b="1" i="1" dirty="0">
                  <a:latin typeface="Lato Light" panose="020F0302020204030203" pitchFamily="34" charset="0"/>
                </a:rPr>
                <a:t>Stress</a:t>
              </a:r>
              <a:endParaRPr lang="x-none" sz="1000" b="1" i="1" dirty="0">
                <a:latin typeface="Lato Light" panose="020F0302020204030203" pitchFamily="34" charset="0"/>
              </a:endParaRPr>
            </a:p>
          </p:txBody>
        </p:sp>
        <p:sp>
          <p:nvSpPr>
            <p:cNvPr id="17" name="TextBox 16">
              <a:extLst>
                <a:ext uri="{FF2B5EF4-FFF2-40B4-BE49-F238E27FC236}">
                  <a16:creationId xmlns:a16="http://schemas.microsoft.com/office/drawing/2014/main" id="{B77A99B3-5546-8C49-AD39-08F302287218}"/>
                </a:ext>
              </a:extLst>
            </p:cNvPr>
            <p:cNvSpPr txBox="1"/>
            <p:nvPr/>
          </p:nvSpPr>
          <p:spPr>
            <a:xfrm>
              <a:off x="4648199" y="2508706"/>
              <a:ext cx="533397" cy="246221"/>
            </a:xfrm>
            <a:prstGeom prst="rect">
              <a:avLst/>
            </a:prstGeom>
            <a:noFill/>
          </p:spPr>
          <p:txBody>
            <a:bodyPr wrap="square" rtlCol="0">
              <a:spAutoFit/>
            </a:bodyPr>
            <a:lstStyle/>
            <a:p>
              <a:r>
                <a:rPr lang="en-US" sz="1000" b="1" i="1" dirty="0">
                  <a:latin typeface="Lato Light" panose="020F0302020204030203" pitchFamily="34" charset="0"/>
                </a:rPr>
                <a:t>Strain</a:t>
              </a:r>
            </a:p>
          </p:txBody>
        </p:sp>
        <p:sp>
          <p:nvSpPr>
            <p:cNvPr id="18" name="TextBox 17">
              <a:extLst>
                <a:ext uri="{FF2B5EF4-FFF2-40B4-BE49-F238E27FC236}">
                  <a16:creationId xmlns:a16="http://schemas.microsoft.com/office/drawing/2014/main" id="{B77A99B3-5546-8C49-AD39-08F302287218}"/>
                </a:ext>
              </a:extLst>
            </p:cNvPr>
            <p:cNvSpPr txBox="1"/>
            <p:nvPr/>
          </p:nvSpPr>
          <p:spPr>
            <a:xfrm>
              <a:off x="7724775" y="2137231"/>
              <a:ext cx="457200" cy="246221"/>
            </a:xfrm>
            <a:prstGeom prst="rect">
              <a:avLst/>
            </a:prstGeom>
            <a:noFill/>
          </p:spPr>
          <p:txBody>
            <a:bodyPr wrap="square" rtlCol="0">
              <a:spAutoFit/>
            </a:bodyPr>
            <a:lstStyle/>
            <a:p>
              <a:r>
                <a:rPr lang="da-DK" sz="1000" b="1" i="1" dirty="0">
                  <a:latin typeface="Lato Light" panose="020F0302020204030203" pitchFamily="34" charset="0"/>
                </a:rPr>
                <a:t>Time</a:t>
              </a:r>
              <a:endParaRPr lang="x-none" sz="1000" b="1" i="1" dirty="0">
                <a:latin typeface="Lato Light" panose="020F0302020204030203" pitchFamily="34" charset="0"/>
              </a:endParaRPr>
            </a:p>
          </p:txBody>
        </p:sp>
        <p:sp>
          <p:nvSpPr>
            <p:cNvPr id="19" name="TextBox 18">
              <a:extLst>
                <a:ext uri="{FF2B5EF4-FFF2-40B4-BE49-F238E27FC236}">
                  <a16:creationId xmlns:a16="http://schemas.microsoft.com/office/drawing/2014/main" id="{B77A99B3-5546-8C49-AD39-08F302287218}"/>
                </a:ext>
              </a:extLst>
            </p:cNvPr>
            <p:cNvSpPr txBox="1"/>
            <p:nvPr/>
          </p:nvSpPr>
          <p:spPr>
            <a:xfrm>
              <a:off x="7724775" y="4051756"/>
              <a:ext cx="457200" cy="246221"/>
            </a:xfrm>
            <a:prstGeom prst="rect">
              <a:avLst/>
            </a:prstGeom>
            <a:noFill/>
          </p:spPr>
          <p:txBody>
            <a:bodyPr wrap="square" rtlCol="0">
              <a:spAutoFit/>
            </a:bodyPr>
            <a:lstStyle/>
            <a:p>
              <a:r>
                <a:rPr lang="da-DK" sz="1000" b="1" i="1" dirty="0">
                  <a:latin typeface="Lato Light" panose="020F0302020204030203" pitchFamily="34" charset="0"/>
                </a:rPr>
                <a:t>Time</a:t>
              </a:r>
              <a:endParaRPr lang="x-none" sz="1000" b="1" i="1" dirty="0">
                <a:latin typeface="Lato Light" panose="020F0302020204030203" pitchFamily="34" charset="0"/>
              </a:endParaRPr>
            </a:p>
          </p:txBody>
        </p:sp>
        <p:cxnSp>
          <p:nvCxnSpPr>
            <p:cNvPr id="21" name="Straight Connector 20"/>
            <p:cNvCxnSpPr/>
            <p:nvPr/>
          </p:nvCxnSpPr>
          <p:spPr>
            <a:xfrm>
              <a:off x="6915150" y="1314450"/>
              <a:ext cx="0" cy="2699206"/>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sp>
          <p:nvSpPr>
            <p:cNvPr id="20" name="Freeform 19"/>
            <p:cNvSpPr/>
            <p:nvPr/>
          </p:nvSpPr>
          <p:spPr>
            <a:xfrm>
              <a:off x="4895850" y="1333500"/>
              <a:ext cx="3217068" cy="772353"/>
            </a:xfrm>
            <a:custGeom>
              <a:avLst/>
              <a:gdLst>
                <a:gd name="connsiteX0" fmla="*/ 0 w 3219450"/>
                <a:gd name="connsiteY0" fmla="*/ 762000 h 762000"/>
                <a:gd name="connsiteX1" fmla="*/ 704850 w 3219450"/>
                <a:gd name="connsiteY1" fmla="*/ 762000 h 762000"/>
                <a:gd name="connsiteX2" fmla="*/ 704850 w 3219450"/>
                <a:gd name="connsiteY2" fmla="*/ 0 h 762000"/>
                <a:gd name="connsiteX3" fmla="*/ 2019300 w 3219450"/>
                <a:gd name="connsiteY3" fmla="*/ 0 h 762000"/>
                <a:gd name="connsiteX4" fmla="*/ 2019300 w 3219450"/>
                <a:gd name="connsiteY4" fmla="*/ 752475 h 762000"/>
                <a:gd name="connsiteX5" fmla="*/ 3219450 w 3219450"/>
                <a:gd name="connsiteY5" fmla="*/ 752475 h 762000"/>
                <a:gd name="connsiteX0" fmla="*/ 0 w 3219450"/>
                <a:gd name="connsiteY0" fmla="*/ 762000 h 772353"/>
                <a:gd name="connsiteX1" fmla="*/ 704850 w 3219450"/>
                <a:gd name="connsiteY1" fmla="*/ 762000 h 772353"/>
                <a:gd name="connsiteX2" fmla="*/ 704850 w 3219450"/>
                <a:gd name="connsiteY2" fmla="*/ 0 h 772353"/>
                <a:gd name="connsiteX3" fmla="*/ 2019300 w 3219450"/>
                <a:gd name="connsiteY3" fmla="*/ 0 h 772353"/>
                <a:gd name="connsiteX4" fmla="*/ 2019300 w 3219450"/>
                <a:gd name="connsiteY4" fmla="*/ 772353 h 772353"/>
                <a:gd name="connsiteX5" fmla="*/ 3219450 w 3219450"/>
                <a:gd name="connsiteY5" fmla="*/ 752475 h 772353"/>
                <a:gd name="connsiteX0" fmla="*/ 0 w 3219450"/>
                <a:gd name="connsiteY0" fmla="*/ 762000 h 778980"/>
                <a:gd name="connsiteX1" fmla="*/ 704850 w 3219450"/>
                <a:gd name="connsiteY1" fmla="*/ 762000 h 778980"/>
                <a:gd name="connsiteX2" fmla="*/ 704850 w 3219450"/>
                <a:gd name="connsiteY2" fmla="*/ 0 h 778980"/>
                <a:gd name="connsiteX3" fmla="*/ 2019300 w 3219450"/>
                <a:gd name="connsiteY3" fmla="*/ 0 h 778980"/>
                <a:gd name="connsiteX4" fmla="*/ 2019300 w 3219450"/>
                <a:gd name="connsiteY4" fmla="*/ 772353 h 778980"/>
                <a:gd name="connsiteX5" fmla="*/ 3219450 w 3219450"/>
                <a:gd name="connsiteY5" fmla="*/ 778980 h 778980"/>
                <a:gd name="connsiteX0" fmla="*/ 0 w 3217068"/>
                <a:gd name="connsiteY0" fmla="*/ 762000 h 772353"/>
                <a:gd name="connsiteX1" fmla="*/ 704850 w 3217068"/>
                <a:gd name="connsiteY1" fmla="*/ 762000 h 772353"/>
                <a:gd name="connsiteX2" fmla="*/ 704850 w 3217068"/>
                <a:gd name="connsiteY2" fmla="*/ 0 h 772353"/>
                <a:gd name="connsiteX3" fmla="*/ 2019300 w 3217068"/>
                <a:gd name="connsiteY3" fmla="*/ 0 h 772353"/>
                <a:gd name="connsiteX4" fmla="*/ 2019300 w 3217068"/>
                <a:gd name="connsiteY4" fmla="*/ 772353 h 772353"/>
                <a:gd name="connsiteX5" fmla="*/ 3217068 w 3217068"/>
                <a:gd name="connsiteY5" fmla="*/ 771837 h 772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7068" h="772353">
                  <a:moveTo>
                    <a:pt x="0" y="762000"/>
                  </a:moveTo>
                  <a:lnTo>
                    <a:pt x="704850" y="762000"/>
                  </a:lnTo>
                  <a:lnTo>
                    <a:pt x="704850" y="0"/>
                  </a:lnTo>
                  <a:lnTo>
                    <a:pt x="2019300" y="0"/>
                  </a:lnTo>
                  <a:lnTo>
                    <a:pt x="2019300" y="772353"/>
                  </a:lnTo>
                  <a:lnTo>
                    <a:pt x="3217068" y="771837"/>
                  </a:lnTo>
                </a:path>
              </a:pathLst>
            </a:cu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4" name="Straight Connector 23"/>
            <p:cNvCxnSpPr/>
            <p:nvPr/>
          </p:nvCxnSpPr>
          <p:spPr>
            <a:xfrm>
              <a:off x="5600700" y="1314450"/>
              <a:ext cx="0" cy="2699206"/>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4895850" y="3026038"/>
              <a:ext cx="3209925" cy="983988"/>
            </a:xfrm>
            <a:custGeom>
              <a:avLst/>
              <a:gdLst>
                <a:gd name="connsiteX0" fmla="*/ 0 w 3209925"/>
                <a:gd name="connsiteY0" fmla="*/ 1228725 h 1228725"/>
                <a:gd name="connsiteX1" fmla="*/ 704850 w 3209925"/>
                <a:gd name="connsiteY1" fmla="*/ 1228725 h 1228725"/>
                <a:gd name="connsiteX2" fmla="*/ 942975 w 3209925"/>
                <a:gd name="connsiteY2" fmla="*/ 704850 h 1228725"/>
                <a:gd name="connsiteX3" fmla="*/ 1143000 w 3209925"/>
                <a:gd name="connsiteY3" fmla="*/ 400050 h 1228725"/>
                <a:gd name="connsiteX4" fmla="*/ 1381125 w 3209925"/>
                <a:gd name="connsiteY4" fmla="*/ 180975 h 1228725"/>
                <a:gd name="connsiteX5" fmla="*/ 1647825 w 3209925"/>
                <a:gd name="connsiteY5" fmla="*/ 57150 h 1228725"/>
                <a:gd name="connsiteX6" fmla="*/ 1914525 w 3209925"/>
                <a:gd name="connsiteY6" fmla="*/ 0 h 1228725"/>
                <a:gd name="connsiteX7" fmla="*/ 2028825 w 3209925"/>
                <a:gd name="connsiteY7" fmla="*/ 0 h 1228725"/>
                <a:gd name="connsiteX8" fmla="*/ 2190750 w 3209925"/>
                <a:gd name="connsiteY8" fmla="*/ 428625 h 1228725"/>
                <a:gd name="connsiteX9" fmla="*/ 2324100 w 3209925"/>
                <a:gd name="connsiteY9" fmla="*/ 647700 h 1228725"/>
                <a:gd name="connsiteX10" fmla="*/ 2447925 w 3209925"/>
                <a:gd name="connsiteY10" fmla="*/ 781050 h 1228725"/>
                <a:gd name="connsiteX11" fmla="*/ 2600325 w 3209925"/>
                <a:gd name="connsiteY11" fmla="*/ 895350 h 1228725"/>
                <a:gd name="connsiteX12" fmla="*/ 2857500 w 3209925"/>
                <a:gd name="connsiteY12" fmla="*/ 1000125 h 1228725"/>
                <a:gd name="connsiteX13" fmla="*/ 3209925 w 3209925"/>
                <a:gd name="connsiteY13" fmla="*/ 1095375 h 1228725"/>
                <a:gd name="connsiteX0" fmla="*/ 0 w 3209925"/>
                <a:gd name="connsiteY0" fmla="*/ 1228725 h 1228725"/>
                <a:gd name="connsiteX1" fmla="*/ 704850 w 3209925"/>
                <a:gd name="connsiteY1" fmla="*/ 1228725 h 1228725"/>
                <a:gd name="connsiteX2" fmla="*/ 942975 w 3209925"/>
                <a:gd name="connsiteY2" fmla="*/ 704850 h 1228725"/>
                <a:gd name="connsiteX3" fmla="*/ 1143000 w 3209925"/>
                <a:gd name="connsiteY3" fmla="*/ 400050 h 1228725"/>
                <a:gd name="connsiteX4" fmla="*/ 1381125 w 3209925"/>
                <a:gd name="connsiteY4" fmla="*/ 180975 h 1228725"/>
                <a:gd name="connsiteX5" fmla="*/ 1647825 w 3209925"/>
                <a:gd name="connsiteY5" fmla="*/ 57150 h 1228725"/>
                <a:gd name="connsiteX6" fmla="*/ 1914525 w 3209925"/>
                <a:gd name="connsiteY6" fmla="*/ 0 h 1228725"/>
                <a:gd name="connsiteX7" fmla="*/ 2028825 w 3209925"/>
                <a:gd name="connsiteY7" fmla="*/ 0 h 1228725"/>
                <a:gd name="connsiteX8" fmla="*/ 2190750 w 3209925"/>
                <a:gd name="connsiteY8" fmla="*/ 428625 h 1228725"/>
                <a:gd name="connsiteX9" fmla="*/ 2324100 w 3209925"/>
                <a:gd name="connsiteY9" fmla="*/ 647700 h 1228725"/>
                <a:gd name="connsiteX10" fmla="*/ 2447925 w 3209925"/>
                <a:gd name="connsiteY10" fmla="*/ 781050 h 1228725"/>
                <a:gd name="connsiteX11" fmla="*/ 2600325 w 3209925"/>
                <a:gd name="connsiteY11" fmla="*/ 895350 h 1228725"/>
                <a:gd name="connsiteX12" fmla="*/ 2857500 w 3209925"/>
                <a:gd name="connsiteY12" fmla="*/ 1000125 h 1228725"/>
                <a:gd name="connsiteX13" fmla="*/ 3209925 w 3209925"/>
                <a:gd name="connsiteY13" fmla="*/ 1095375 h 1228725"/>
                <a:gd name="connsiteX0" fmla="*/ 0 w 3209925"/>
                <a:gd name="connsiteY0" fmla="*/ 1228725 h 1228725"/>
                <a:gd name="connsiteX1" fmla="*/ 704850 w 3209925"/>
                <a:gd name="connsiteY1" fmla="*/ 1228725 h 1228725"/>
                <a:gd name="connsiteX2" fmla="*/ 942975 w 3209925"/>
                <a:gd name="connsiteY2" fmla="*/ 704850 h 1228725"/>
                <a:gd name="connsiteX3" fmla="*/ 1143000 w 3209925"/>
                <a:gd name="connsiteY3" fmla="*/ 400050 h 1228725"/>
                <a:gd name="connsiteX4" fmla="*/ 1381125 w 3209925"/>
                <a:gd name="connsiteY4" fmla="*/ 180975 h 1228725"/>
                <a:gd name="connsiteX5" fmla="*/ 1647825 w 3209925"/>
                <a:gd name="connsiteY5" fmla="*/ 57150 h 1228725"/>
                <a:gd name="connsiteX6" fmla="*/ 1914525 w 3209925"/>
                <a:gd name="connsiteY6" fmla="*/ 0 h 1228725"/>
                <a:gd name="connsiteX7" fmla="*/ 2028825 w 3209925"/>
                <a:gd name="connsiteY7" fmla="*/ 0 h 1228725"/>
                <a:gd name="connsiteX8" fmla="*/ 2190750 w 3209925"/>
                <a:gd name="connsiteY8" fmla="*/ 428625 h 1228725"/>
                <a:gd name="connsiteX9" fmla="*/ 2324100 w 3209925"/>
                <a:gd name="connsiteY9" fmla="*/ 647700 h 1228725"/>
                <a:gd name="connsiteX10" fmla="*/ 2447925 w 3209925"/>
                <a:gd name="connsiteY10" fmla="*/ 781050 h 1228725"/>
                <a:gd name="connsiteX11" fmla="*/ 2600325 w 3209925"/>
                <a:gd name="connsiteY11" fmla="*/ 895350 h 1228725"/>
                <a:gd name="connsiteX12" fmla="*/ 2857500 w 3209925"/>
                <a:gd name="connsiteY12" fmla="*/ 1000125 h 1228725"/>
                <a:gd name="connsiteX13" fmla="*/ 3209925 w 3209925"/>
                <a:gd name="connsiteY13" fmla="*/ 1095375 h 1228725"/>
                <a:gd name="connsiteX0" fmla="*/ 0 w 3209925"/>
                <a:gd name="connsiteY0" fmla="*/ 1228725 h 1228725"/>
                <a:gd name="connsiteX1" fmla="*/ 704850 w 3209925"/>
                <a:gd name="connsiteY1" fmla="*/ 1228725 h 1228725"/>
                <a:gd name="connsiteX2" fmla="*/ 942975 w 3209925"/>
                <a:gd name="connsiteY2" fmla="*/ 704850 h 1228725"/>
                <a:gd name="connsiteX3" fmla="*/ 1143000 w 3209925"/>
                <a:gd name="connsiteY3" fmla="*/ 400050 h 1228725"/>
                <a:gd name="connsiteX4" fmla="*/ 1381125 w 3209925"/>
                <a:gd name="connsiteY4" fmla="*/ 180975 h 1228725"/>
                <a:gd name="connsiteX5" fmla="*/ 1647825 w 3209925"/>
                <a:gd name="connsiteY5" fmla="*/ 57150 h 1228725"/>
                <a:gd name="connsiteX6" fmla="*/ 1914525 w 3209925"/>
                <a:gd name="connsiteY6" fmla="*/ 0 h 1228725"/>
                <a:gd name="connsiteX7" fmla="*/ 2028825 w 3209925"/>
                <a:gd name="connsiteY7" fmla="*/ 0 h 1228725"/>
                <a:gd name="connsiteX8" fmla="*/ 2190750 w 3209925"/>
                <a:gd name="connsiteY8" fmla="*/ 428625 h 1228725"/>
                <a:gd name="connsiteX9" fmla="*/ 2324100 w 3209925"/>
                <a:gd name="connsiteY9" fmla="*/ 647700 h 1228725"/>
                <a:gd name="connsiteX10" fmla="*/ 2447925 w 3209925"/>
                <a:gd name="connsiteY10" fmla="*/ 781050 h 1228725"/>
                <a:gd name="connsiteX11" fmla="*/ 2600325 w 3209925"/>
                <a:gd name="connsiteY11" fmla="*/ 895350 h 1228725"/>
                <a:gd name="connsiteX12" fmla="*/ 2857500 w 3209925"/>
                <a:gd name="connsiteY12" fmla="*/ 1000125 h 1228725"/>
                <a:gd name="connsiteX13" fmla="*/ 3209925 w 3209925"/>
                <a:gd name="connsiteY13" fmla="*/ 1095375 h 1228725"/>
                <a:gd name="connsiteX0" fmla="*/ 0 w 3209925"/>
                <a:gd name="connsiteY0" fmla="*/ 1228725 h 1228725"/>
                <a:gd name="connsiteX1" fmla="*/ 704850 w 3209925"/>
                <a:gd name="connsiteY1" fmla="*/ 1228725 h 1228725"/>
                <a:gd name="connsiteX2" fmla="*/ 942975 w 3209925"/>
                <a:gd name="connsiteY2" fmla="*/ 704850 h 1228725"/>
                <a:gd name="connsiteX3" fmla="*/ 1143000 w 3209925"/>
                <a:gd name="connsiteY3" fmla="*/ 400050 h 1228725"/>
                <a:gd name="connsiteX4" fmla="*/ 1381125 w 3209925"/>
                <a:gd name="connsiteY4" fmla="*/ 180975 h 1228725"/>
                <a:gd name="connsiteX5" fmla="*/ 1647825 w 3209925"/>
                <a:gd name="connsiteY5" fmla="*/ 57150 h 1228725"/>
                <a:gd name="connsiteX6" fmla="*/ 1914525 w 3209925"/>
                <a:gd name="connsiteY6" fmla="*/ 0 h 1228725"/>
                <a:gd name="connsiteX7" fmla="*/ 2028825 w 3209925"/>
                <a:gd name="connsiteY7" fmla="*/ 0 h 1228725"/>
                <a:gd name="connsiteX8" fmla="*/ 2190750 w 3209925"/>
                <a:gd name="connsiteY8" fmla="*/ 428625 h 1228725"/>
                <a:gd name="connsiteX9" fmla="*/ 2324100 w 3209925"/>
                <a:gd name="connsiteY9" fmla="*/ 647700 h 1228725"/>
                <a:gd name="connsiteX10" fmla="*/ 2447925 w 3209925"/>
                <a:gd name="connsiteY10" fmla="*/ 781050 h 1228725"/>
                <a:gd name="connsiteX11" fmla="*/ 2600325 w 3209925"/>
                <a:gd name="connsiteY11" fmla="*/ 895350 h 1228725"/>
                <a:gd name="connsiteX12" fmla="*/ 2857500 w 3209925"/>
                <a:gd name="connsiteY12" fmla="*/ 1000125 h 1228725"/>
                <a:gd name="connsiteX13" fmla="*/ 3209925 w 3209925"/>
                <a:gd name="connsiteY13" fmla="*/ 1095375 h 1228725"/>
                <a:gd name="connsiteX0" fmla="*/ 0 w 3209925"/>
                <a:gd name="connsiteY0" fmla="*/ 1228725 h 1228725"/>
                <a:gd name="connsiteX1" fmla="*/ 704850 w 3209925"/>
                <a:gd name="connsiteY1" fmla="*/ 1228725 h 1228725"/>
                <a:gd name="connsiteX2" fmla="*/ 942975 w 3209925"/>
                <a:gd name="connsiteY2" fmla="*/ 704850 h 1228725"/>
                <a:gd name="connsiteX3" fmla="*/ 1143000 w 3209925"/>
                <a:gd name="connsiteY3" fmla="*/ 400050 h 1228725"/>
                <a:gd name="connsiteX4" fmla="*/ 1381125 w 3209925"/>
                <a:gd name="connsiteY4" fmla="*/ 180975 h 1228725"/>
                <a:gd name="connsiteX5" fmla="*/ 1647825 w 3209925"/>
                <a:gd name="connsiteY5" fmla="*/ 57150 h 1228725"/>
                <a:gd name="connsiteX6" fmla="*/ 1914525 w 3209925"/>
                <a:gd name="connsiteY6" fmla="*/ 0 h 1228725"/>
                <a:gd name="connsiteX7" fmla="*/ 2028825 w 3209925"/>
                <a:gd name="connsiteY7" fmla="*/ 0 h 1228725"/>
                <a:gd name="connsiteX8" fmla="*/ 2190750 w 3209925"/>
                <a:gd name="connsiteY8" fmla="*/ 428625 h 1228725"/>
                <a:gd name="connsiteX9" fmla="*/ 2324100 w 3209925"/>
                <a:gd name="connsiteY9" fmla="*/ 647700 h 1228725"/>
                <a:gd name="connsiteX10" fmla="*/ 2447925 w 3209925"/>
                <a:gd name="connsiteY10" fmla="*/ 781050 h 1228725"/>
                <a:gd name="connsiteX11" fmla="*/ 2600325 w 3209925"/>
                <a:gd name="connsiteY11" fmla="*/ 895350 h 1228725"/>
                <a:gd name="connsiteX12" fmla="*/ 2857500 w 3209925"/>
                <a:gd name="connsiteY12" fmla="*/ 1000125 h 1228725"/>
                <a:gd name="connsiteX13" fmla="*/ 3209925 w 3209925"/>
                <a:gd name="connsiteY13" fmla="*/ 1095375 h 1228725"/>
                <a:gd name="connsiteX0" fmla="*/ 0 w 3209925"/>
                <a:gd name="connsiteY0" fmla="*/ 1228725 h 1228725"/>
                <a:gd name="connsiteX1" fmla="*/ 704850 w 3209925"/>
                <a:gd name="connsiteY1" fmla="*/ 1228725 h 1228725"/>
                <a:gd name="connsiteX2" fmla="*/ 942975 w 3209925"/>
                <a:gd name="connsiteY2" fmla="*/ 704850 h 1228725"/>
                <a:gd name="connsiteX3" fmla="*/ 1143000 w 3209925"/>
                <a:gd name="connsiteY3" fmla="*/ 400050 h 1228725"/>
                <a:gd name="connsiteX4" fmla="*/ 1381125 w 3209925"/>
                <a:gd name="connsiteY4" fmla="*/ 180975 h 1228725"/>
                <a:gd name="connsiteX5" fmla="*/ 1647825 w 3209925"/>
                <a:gd name="connsiteY5" fmla="*/ 57150 h 1228725"/>
                <a:gd name="connsiteX6" fmla="*/ 1914525 w 3209925"/>
                <a:gd name="connsiteY6" fmla="*/ 0 h 1228725"/>
                <a:gd name="connsiteX7" fmla="*/ 2028825 w 3209925"/>
                <a:gd name="connsiteY7" fmla="*/ 0 h 1228725"/>
                <a:gd name="connsiteX8" fmla="*/ 2190750 w 3209925"/>
                <a:gd name="connsiteY8" fmla="*/ 428625 h 1228725"/>
                <a:gd name="connsiteX9" fmla="*/ 2324100 w 3209925"/>
                <a:gd name="connsiteY9" fmla="*/ 647700 h 1228725"/>
                <a:gd name="connsiteX10" fmla="*/ 2447925 w 3209925"/>
                <a:gd name="connsiteY10" fmla="*/ 781050 h 1228725"/>
                <a:gd name="connsiteX11" fmla="*/ 2600325 w 3209925"/>
                <a:gd name="connsiteY11" fmla="*/ 895350 h 1228725"/>
                <a:gd name="connsiteX12" fmla="*/ 2857500 w 3209925"/>
                <a:gd name="connsiteY12" fmla="*/ 1000125 h 1228725"/>
                <a:gd name="connsiteX13" fmla="*/ 3209925 w 3209925"/>
                <a:gd name="connsiteY13" fmla="*/ 1095375 h 1228725"/>
                <a:gd name="connsiteX0" fmla="*/ 0 w 3209925"/>
                <a:gd name="connsiteY0" fmla="*/ 1262700 h 1262700"/>
                <a:gd name="connsiteX1" fmla="*/ 704850 w 3209925"/>
                <a:gd name="connsiteY1" fmla="*/ 1262700 h 1262700"/>
                <a:gd name="connsiteX2" fmla="*/ 942975 w 3209925"/>
                <a:gd name="connsiteY2" fmla="*/ 738825 h 1262700"/>
                <a:gd name="connsiteX3" fmla="*/ 1143000 w 3209925"/>
                <a:gd name="connsiteY3" fmla="*/ 434025 h 1262700"/>
                <a:gd name="connsiteX4" fmla="*/ 1381125 w 3209925"/>
                <a:gd name="connsiteY4" fmla="*/ 214950 h 1262700"/>
                <a:gd name="connsiteX5" fmla="*/ 1647825 w 3209925"/>
                <a:gd name="connsiteY5" fmla="*/ 91125 h 1262700"/>
                <a:gd name="connsiteX6" fmla="*/ 1914525 w 3209925"/>
                <a:gd name="connsiteY6" fmla="*/ 33975 h 1262700"/>
                <a:gd name="connsiteX7" fmla="*/ 2028825 w 3209925"/>
                <a:gd name="connsiteY7" fmla="*/ 33975 h 1262700"/>
                <a:gd name="connsiteX8" fmla="*/ 2190750 w 3209925"/>
                <a:gd name="connsiteY8" fmla="*/ 462600 h 1262700"/>
                <a:gd name="connsiteX9" fmla="*/ 2324100 w 3209925"/>
                <a:gd name="connsiteY9" fmla="*/ 681675 h 1262700"/>
                <a:gd name="connsiteX10" fmla="*/ 2447925 w 3209925"/>
                <a:gd name="connsiteY10" fmla="*/ 815025 h 1262700"/>
                <a:gd name="connsiteX11" fmla="*/ 2600325 w 3209925"/>
                <a:gd name="connsiteY11" fmla="*/ 929325 h 1262700"/>
                <a:gd name="connsiteX12" fmla="*/ 2857500 w 3209925"/>
                <a:gd name="connsiteY12" fmla="*/ 1034100 h 1262700"/>
                <a:gd name="connsiteX13" fmla="*/ 3209925 w 3209925"/>
                <a:gd name="connsiteY13" fmla="*/ 1129350 h 1262700"/>
                <a:gd name="connsiteX0" fmla="*/ 0 w 3209925"/>
                <a:gd name="connsiteY0" fmla="*/ 1262700 h 1262700"/>
                <a:gd name="connsiteX1" fmla="*/ 704850 w 3209925"/>
                <a:gd name="connsiteY1" fmla="*/ 1262700 h 1262700"/>
                <a:gd name="connsiteX2" fmla="*/ 942975 w 3209925"/>
                <a:gd name="connsiteY2" fmla="*/ 738825 h 1262700"/>
                <a:gd name="connsiteX3" fmla="*/ 1143000 w 3209925"/>
                <a:gd name="connsiteY3" fmla="*/ 434025 h 1262700"/>
                <a:gd name="connsiteX4" fmla="*/ 1381125 w 3209925"/>
                <a:gd name="connsiteY4" fmla="*/ 214950 h 1262700"/>
                <a:gd name="connsiteX5" fmla="*/ 1647825 w 3209925"/>
                <a:gd name="connsiteY5" fmla="*/ 91125 h 1262700"/>
                <a:gd name="connsiteX6" fmla="*/ 1914525 w 3209925"/>
                <a:gd name="connsiteY6" fmla="*/ 33975 h 1262700"/>
                <a:gd name="connsiteX7" fmla="*/ 2028825 w 3209925"/>
                <a:gd name="connsiteY7" fmla="*/ 33975 h 1262700"/>
                <a:gd name="connsiteX8" fmla="*/ 2190750 w 3209925"/>
                <a:gd name="connsiteY8" fmla="*/ 462600 h 1262700"/>
                <a:gd name="connsiteX9" fmla="*/ 2324100 w 3209925"/>
                <a:gd name="connsiteY9" fmla="*/ 681675 h 1262700"/>
                <a:gd name="connsiteX10" fmla="*/ 2447925 w 3209925"/>
                <a:gd name="connsiteY10" fmla="*/ 815025 h 1262700"/>
                <a:gd name="connsiteX11" fmla="*/ 2600325 w 3209925"/>
                <a:gd name="connsiteY11" fmla="*/ 929325 h 1262700"/>
                <a:gd name="connsiteX12" fmla="*/ 2857500 w 3209925"/>
                <a:gd name="connsiteY12" fmla="*/ 1034100 h 1262700"/>
                <a:gd name="connsiteX13" fmla="*/ 3209925 w 3209925"/>
                <a:gd name="connsiteY13" fmla="*/ 1129350 h 1262700"/>
                <a:gd name="connsiteX0" fmla="*/ 0 w 3209925"/>
                <a:gd name="connsiteY0" fmla="*/ 1262700 h 1262700"/>
                <a:gd name="connsiteX1" fmla="*/ 704850 w 3209925"/>
                <a:gd name="connsiteY1" fmla="*/ 1262700 h 1262700"/>
                <a:gd name="connsiteX2" fmla="*/ 942975 w 3209925"/>
                <a:gd name="connsiteY2" fmla="*/ 738825 h 1262700"/>
                <a:gd name="connsiteX3" fmla="*/ 1143000 w 3209925"/>
                <a:gd name="connsiteY3" fmla="*/ 434025 h 1262700"/>
                <a:gd name="connsiteX4" fmla="*/ 1381125 w 3209925"/>
                <a:gd name="connsiteY4" fmla="*/ 214950 h 1262700"/>
                <a:gd name="connsiteX5" fmla="*/ 1647825 w 3209925"/>
                <a:gd name="connsiteY5" fmla="*/ 91125 h 1262700"/>
                <a:gd name="connsiteX6" fmla="*/ 1914525 w 3209925"/>
                <a:gd name="connsiteY6" fmla="*/ 33975 h 1262700"/>
                <a:gd name="connsiteX7" fmla="*/ 2028825 w 3209925"/>
                <a:gd name="connsiteY7" fmla="*/ 33975 h 1262700"/>
                <a:gd name="connsiteX8" fmla="*/ 2190750 w 3209925"/>
                <a:gd name="connsiteY8" fmla="*/ 462600 h 1262700"/>
                <a:gd name="connsiteX9" fmla="*/ 2324100 w 3209925"/>
                <a:gd name="connsiteY9" fmla="*/ 681675 h 1262700"/>
                <a:gd name="connsiteX10" fmla="*/ 2447925 w 3209925"/>
                <a:gd name="connsiteY10" fmla="*/ 815025 h 1262700"/>
                <a:gd name="connsiteX11" fmla="*/ 2600325 w 3209925"/>
                <a:gd name="connsiteY11" fmla="*/ 929325 h 1262700"/>
                <a:gd name="connsiteX12" fmla="*/ 2857500 w 3209925"/>
                <a:gd name="connsiteY12" fmla="*/ 1034100 h 1262700"/>
                <a:gd name="connsiteX13" fmla="*/ 3209925 w 3209925"/>
                <a:gd name="connsiteY13" fmla="*/ 1129350 h 1262700"/>
                <a:gd name="connsiteX0" fmla="*/ 0 w 3209925"/>
                <a:gd name="connsiteY0" fmla="*/ 1262700 h 1262700"/>
                <a:gd name="connsiteX1" fmla="*/ 704850 w 3209925"/>
                <a:gd name="connsiteY1" fmla="*/ 1262700 h 1262700"/>
                <a:gd name="connsiteX2" fmla="*/ 942975 w 3209925"/>
                <a:gd name="connsiteY2" fmla="*/ 738825 h 1262700"/>
                <a:gd name="connsiteX3" fmla="*/ 1143000 w 3209925"/>
                <a:gd name="connsiteY3" fmla="*/ 434025 h 1262700"/>
                <a:gd name="connsiteX4" fmla="*/ 1381125 w 3209925"/>
                <a:gd name="connsiteY4" fmla="*/ 214950 h 1262700"/>
                <a:gd name="connsiteX5" fmla="*/ 1647825 w 3209925"/>
                <a:gd name="connsiteY5" fmla="*/ 91125 h 1262700"/>
                <a:gd name="connsiteX6" fmla="*/ 1914525 w 3209925"/>
                <a:gd name="connsiteY6" fmla="*/ 33975 h 1262700"/>
                <a:gd name="connsiteX7" fmla="*/ 2028825 w 3209925"/>
                <a:gd name="connsiteY7" fmla="*/ 33975 h 1262700"/>
                <a:gd name="connsiteX8" fmla="*/ 2190750 w 3209925"/>
                <a:gd name="connsiteY8" fmla="*/ 462600 h 1262700"/>
                <a:gd name="connsiteX9" fmla="*/ 2324100 w 3209925"/>
                <a:gd name="connsiteY9" fmla="*/ 681675 h 1262700"/>
                <a:gd name="connsiteX10" fmla="*/ 2447925 w 3209925"/>
                <a:gd name="connsiteY10" fmla="*/ 815025 h 1262700"/>
                <a:gd name="connsiteX11" fmla="*/ 2600325 w 3209925"/>
                <a:gd name="connsiteY11" fmla="*/ 929325 h 1262700"/>
                <a:gd name="connsiteX12" fmla="*/ 2857500 w 3209925"/>
                <a:gd name="connsiteY12" fmla="*/ 1034100 h 1262700"/>
                <a:gd name="connsiteX13" fmla="*/ 3209925 w 3209925"/>
                <a:gd name="connsiteY13" fmla="*/ 1129350 h 1262700"/>
                <a:gd name="connsiteX0" fmla="*/ 0 w 3209925"/>
                <a:gd name="connsiteY0" fmla="*/ 1262700 h 1262700"/>
                <a:gd name="connsiteX1" fmla="*/ 704850 w 3209925"/>
                <a:gd name="connsiteY1" fmla="*/ 1262700 h 1262700"/>
                <a:gd name="connsiteX2" fmla="*/ 942975 w 3209925"/>
                <a:gd name="connsiteY2" fmla="*/ 738825 h 1262700"/>
                <a:gd name="connsiteX3" fmla="*/ 1143000 w 3209925"/>
                <a:gd name="connsiteY3" fmla="*/ 434025 h 1262700"/>
                <a:gd name="connsiteX4" fmla="*/ 1381125 w 3209925"/>
                <a:gd name="connsiteY4" fmla="*/ 214950 h 1262700"/>
                <a:gd name="connsiteX5" fmla="*/ 1647825 w 3209925"/>
                <a:gd name="connsiteY5" fmla="*/ 91125 h 1262700"/>
                <a:gd name="connsiteX6" fmla="*/ 1914525 w 3209925"/>
                <a:gd name="connsiteY6" fmla="*/ 33975 h 1262700"/>
                <a:gd name="connsiteX7" fmla="*/ 2028825 w 3209925"/>
                <a:gd name="connsiteY7" fmla="*/ 33975 h 1262700"/>
                <a:gd name="connsiteX8" fmla="*/ 2190750 w 3209925"/>
                <a:gd name="connsiteY8" fmla="*/ 462600 h 1262700"/>
                <a:gd name="connsiteX9" fmla="*/ 2324100 w 3209925"/>
                <a:gd name="connsiteY9" fmla="*/ 681675 h 1262700"/>
                <a:gd name="connsiteX10" fmla="*/ 2447925 w 3209925"/>
                <a:gd name="connsiteY10" fmla="*/ 815025 h 1262700"/>
                <a:gd name="connsiteX11" fmla="*/ 2600325 w 3209925"/>
                <a:gd name="connsiteY11" fmla="*/ 929325 h 1262700"/>
                <a:gd name="connsiteX12" fmla="*/ 2857500 w 3209925"/>
                <a:gd name="connsiteY12" fmla="*/ 1034100 h 1262700"/>
                <a:gd name="connsiteX13" fmla="*/ 3209925 w 3209925"/>
                <a:gd name="connsiteY13" fmla="*/ 1129350 h 1262700"/>
                <a:gd name="connsiteX0" fmla="*/ 0 w 3209925"/>
                <a:gd name="connsiteY0" fmla="*/ 1262700 h 1262700"/>
                <a:gd name="connsiteX1" fmla="*/ 704850 w 3209925"/>
                <a:gd name="connsiteY1" fmla="*/ 1262700 h 1262700"/>
                <a:gd name="connsiteX2" fmla="*/ 942975 w 3209925"/>
                <a:gd name="connsiteY2" fmla="*/ 738825 h 1262700"/>
                <a:gd name="connsiteX3" fmla="*/ 1143000 w 3209925"/>
                <a:gd name="connsiteY3" fmla="*/ 434025 h 1262700"/>
                <a:gd name="connsiteX4" fmla="*/ 1381125 w 3209925"/>
                <a:gd name="connsiteY4" fmla="*/ 214950 h 1262700"/>
                <a:gd name="connsiteX5" fmla="*/ 1647825 w 3209925"/>
                <a:gd name="connsiteY5" fmla="*/ 91125 h 1262700"/>
                <a:gd name="connsiteX6" fmla="*/ 1914525 w 3209925"/>
                <a:gd name="connsiteY6" fmla="*/ 33975 h 1262700"/>
                <a:gd name="connsiteX7" fmla="*/ 2028825 w 3209925"/>
                <a:gd name="connsiteY7" fmla="*/ 33975 h 1262700"/>
                <a:gd name="connsiteX8" fmla="*/ 2190750 w 3209925"/>
                <a:gd name="connsiteY8" fmla="*/ 462600 h 1262700"/>
                <a:gd name="connsiteX9" fmla="*/ 2324100 w 3209925"/>
                <a:gd name="connsiteY9" fmla="*/ 681675 h 1262700"/>
                <a:gd name="connsiteX10" fmla="*/ 2447925 w 3209925"/>
                <a:gd name="connsiteY10" fmla="*/ 815025 h 1262700"/>
                <a:gd name="connsiteX11" fmla="*/ 2600325 w 3209925"/>
                <a:gd name="connsiteY11" fmla="*/ 929325 h 1262700"/>
                <a:gd name="connsiteX12" fmla="*/ 2857500 w 3209925"/>
                <a:gd name="connsiteY12" fmla="*/ 1034100 h 1262700"/>
                <a:gd name="connsiteX13" fmla="*/ 3209925 w 3209925"/>
                <a:gd name="connsiteY13" fmla="*/ 1129350 h 1262700"/>
                <a:gd name="connsiteX0" fmla="*/ 0 w 3209925"/>
                <a:gd name="connsiteY0" fmla="*/ 1262700 h 1262700"/>
                <a:gd name="connsiteX1" fmla="*/ 704850 w 3209925"/>
                <a:gd name="connsiteY1" fmla="*/ 1262700 h 1262700"/>
                <a:gd name="connsiteX2" fmla="*/ 942975 w 3209925"/>
                <a:gd name="connsiteY2" fmla="*/ 738825 h 1262700"/>
                <a:gd name="connsiteX3" fmla="*/ 1143000 w 3209925"/>
                <a:gd name="connsiteY3" fmla="*/ 434025 h 1262700"/>
                <a:gd name="connsiteX4" fmla="*/ 1381125 w 3209925"/>
                <a:gd name="connsiteY4" fmla="*/ 214950 h 1262700"/>
                <a:gd name="connsiteX5" fmla="*/ 1647825 w 3209925"/>
                <a:gd name="connsiteY5" fmla="*/ 91125 h 1262700"/>
                <a:gd name="connsiteX6" fmla="*/ 1914525 w 3209925"/>
                <a:gd name="connsiteY6" fmla="*/ 33975 h 1262700"/>
                <a:gd name="connsiteX7" fmla="*/ 2028825 w 3209925"/>
                <a:gd name="connsiteY7" fmla="*/ 33975 h 1262700"/>
                <a:gd name="connsiteX8" fmla="*/ 2190750 w 3209925"/>
                <a:gd name="connsiteY8" fmla="*/ 462600 h 1262700"/>
                <a:gd name="connsiteX9" fmla="*/ 2324100 w 3209925"/>
                <a:gd name="connsiteY9" fmla="*/ 681675 h 1262700"/>
                <a:gd name="connsiteX10" fmla="*/ 2447925 w 3209925"/>
                <a:gd name="connsiteY10" fmla="*/ 815025 h 1262700"/>
                <a:gd name="connsiteX11" fmla="*/ 2600325 w 3209925"/>
                <a:gd name="connsiteY11" fmla="*/ 929325 h 1262700"/>
                <a:gd name="connsiteX12" fmla="*/ 2857500 w 3209925"/>
                <a:gd name="connsiteY12" fmla="*/ 1034100 h 1262700"/>
                <a:gd name="connsiteX13" fmla="*/ 3209925 w 3209925"/>
                <a:gd name="connsiteY13" fmla="*/ 1129350 h 1262700"/>
                <a:gd name="connsiteX0" fmla="*/ 0 w 3209925"/>
                <a:gd name="connsiteY0" fmla="*/ 1236741 h 1236741"/>
                <a:gd name="connsiteX1" fmla="*/ 704850 w 3209925"/>
                <a:gd name="connsiteY1" fmla="*/ 1236741 h 1236741"/>
                <a:gd name="connsiteX2" fmla="*/ 942975 w 3209925"/>
                <a:gd name="connsiteY2" fmla="*/ 712866 h 1236741"/>
                <a:gd name="connsiteX3" fmla="*/ 1143000 w 3209925"/>
                <a:gd name="connsiteY3" fmla="*/ 408066 h 1236741"/>
                <a:gd name="connsiteX4" fmla="*/ 1381125 w 3209925"/>
                <a:gd name="connsiteY4" fmla="*/ 188991 h 1236741"/>
                <a:gd name="connsiteX5" fmla="*/ 1647825 w 3209925"/>
                <a:gd name="connsiteY5" fmla="*/ 65166 h 1236741"/>
                <a:gd name="connsiteX6" fmla="*/ 1914525 w 3209925"/>
                <a:gd name="connsiteY6" fmla="*/ 8016 h 1236741"/>
                <a:gd name="connsiteX7" fmla="*/ 2028825 w 3209925"/>
                <a:gd name="connsiteY7" fmla="*/ 8016 h 1236741"/>
                <a:gd name="connsiteX8" fmla="*/ 2190750 w 3209925"/>
                <a:gd name="connsiteY8" fmla="*/ 436641 h 1236741"/>
                <a:gd name="connsiteX9" fmla="*/ 2324100 w 3209925"/>
                <a:gd name="connsiteY9" fmla="*/ 655716 h 1236741"/>
                <a:gd name="connsiteX10" fmla="*/ 2447925 w 3209925"/>
                <a:gd name="connsiteY10" fmla="*/ 789066 h 1236741"/>
                <a:gd name="connsiteX11" fmla="*/ 2600325 w 3209925"/>
                <a:gd name="connsiteY11" fmla="*/ 903366 h 1236741"/>
                <a:gd name="connsiteX12" fmla="*/ 2857500 w 3209925"/>
                <a:gd name="connsiteY12" fmla="*/ 1008141 h 1236741"/>
                <a:gd name="connsiteX13" fmla="*/ 3209925 w 3209925"/>
                <a:gd name="connsiteY13" fmla="*/ 1103391 h 1236741"/>
                <a:gd name="connsiteX0" fmla="*/ 0 w 3209925"/>
                <a:gd name="connsiteY0" fmla="*/ 1236741 h 1236741"/>
                <a:gd name="connsiteX1" fmla="*/ 704850 w 3209925"/>
                <a:gd name="connsiteY1" fmla="*/ 1236741 h 1236741"/>
                <a:gd name="connsiteX2" fmla="*/ 942975 w 3209925"/>
                <a:gd name="connsiteY2" fmla="*/ 712866 h 1236741"/>
                <a:gd name="connsiteX3" fmla="*/ 1143000 w 3209925"/>
                <a:gd name="connsiteY3" fmla="*/ 408066 h 1236741"/>
                <a:gd name="connsiteX4" fmla="*/ 1381125 w 3209925"/>
                <a:gd name="connsiteY4" fmla="*/ 188991 h 1236741"/>
                <a:gd name="connsiteX5" fmla="*/ 1647825 w 3209925"/>
                <a:gd name="connsiteY5" fmla="*/ 65166 h 1236741"/>
                <a:gd name="connsiteX6" fmla="*/ 1914525 w 3209925"/>
                <a:gd name="connsiteY6" fmla="*/ 8016 h 1236741"/>
                <a:gd name="connsiteX7" fmla="*/ 2028825 w 3209925"/>
                <a:gd name="connsiteY7" fmla="*/ 8016 h 1236741"/>
                <a:gd name="connsiteX8" fmla="*/ 2190750 w 3209925"/>
                <a:gd name="connsiteY8" fmla="*/ 436641 h 1236741"/>
                <a:gd name="connsiteX9" fmla="*/ 2324100 w 3209925"/>
                <a:gd name="connsiteY9" fmla="*/ 655716 h 1236741"/>
                <a:gd name="connsiteX10" fmla="*/ 2447925 w 3209925"/>
                <a:gd name="connsiteY10" fmla="*/ 789066 h 1236741"/>
                <a:gd name="connsiteX11" fmla="*/ 2600325 w 3209925"/>
                <a:gd name="connsiteY11" fmla="*/ 903366 h 1236741"/>
                <a:gd name="connsiteX12" fmla="*/ 2857500 w 3209925"/>
                <a:gd name="connsiteY12" fmla="*/ 1008141 h 1236741"/>
                <a:gd name="connsiteX13" fmla="*/ 3209925 w 3209925"/>
                <a:gd name="connsiteY13" fmla="*/ 1103391 h 1236741"/>
                <a:gd name="connsiteX0" fmla="*/ 0 w 3209925"/>
                <a:gd name="connsiteY0" fmla="*/ 1233471 h 1233471"/>
                <a:gd name="connsiteX1" fmla="*/ 704850 w 3209925"/>
                <a:gd name="connsiteY1" fmla="*/ 1233471 h 1233471"/>
                <a:gd name="connsiteX2" fmla="*/ 942975 w 3209925"/>
                <a:gd name="connsiteY2" fmla="*/ 709596 h 1233471"/>
                <a:gd name="connsiteX3" fmla="*/ 1143000 w 3209925"/>
                <a:gd name="connsiteY3" fmla="*/ 404796 h 1233471"/>
                <a:gd name="connsiteX4" fmla="*/ 1381125 w 3209925"/>
                <a:gd name="connsiteY4" fmla="*/ 185721 h 1233471"/>
                <a:gd name="connsiteX5" fmla="*/ 1647825 w 3209925"/>
                <a:gd name="connsiteY5" fmla="*/ 61896 h 1233471"/>
                <a:gd name="connsiteX6" fmla="*/ 1914525 w 3209925"/>
                <a:gd name="connsiteY6" fmla="*/ 4746 h 1233471"/>
                <a:gd name="connsiteX7" fmla="*/ 2028825 w 3209925"/>
                <a:gd name="connsiteY7" fmla="*/ 4746 h 1233471"/>
                <a:gd name="connsiteX8" fmla="*/ 2190750 w 3209925"/>
                <a:gd name="connsiteY8" fmla="*/ 433371 h 1233471"/>
                <a:gd name="connsiteX9" fmla="*/ 2324100 w 3209925"/>
                <a:gd name="connsiteY9" fmla="*/ 652446 h 1233471"/>
                <a:gd name="connsiteX10" fmla="*/ 2447925 w 3209925"/>
                <a:gd name="connsiteY10" fmla="*/ 785796 h 1233471"/>
                <a:gd name="connsiteX11" fmla="*/ 2600325 w 3209925"/>
                <a:gd name="connsiteY11" fmla="*/ 900096 h 1233471"/>
                <a:gd name="connsiteX12" fmla="*/ 2857500 w 3209925"/>
                <a:gd name="connsiteY12" fmla="*/ 1004871 h 1233471"/>
                <a:gd name="connsiteX13" fmla="*/ 3209925 w 3209925"/>
                <a:gd name="connsiteY13" fmla="*/ 1100121 h 1233471"/>
                <a:gd name="connsiteX0" fmla="*/ 0 w 3209925"/>
                <a:gd name="connsiteY0" fmla="*/ 1235735 h 1235735"/>
                <a:gd name="connsiteX1" fmla="*/ 704850 w 3209925"/>
                <a:gd name="connsiteY1" fmla="*/ 1235735 h 1235735"/>
                <a:gd name="connsiteX2" fmla="*/ 942975 w 3209925"/>
                <a:gd name="connsiteY2" fmla="*/ 711860 h 1235735"/>
                <a:gd name="connsiteX3" fmla="*/ 1143000 w 3209925"/>
                <a:gd name="connsiteY3" fmla="*/ 407060 h 1235735"/>
                <a:gd name="connsiteX4" fmla="*/ 1381125 w 3209925"/>
                <a:gd name="connsiteY4" fmla="*/ 187985 h 1235735"/>
                <a:gd name="connsiteX5" fmla="*/ 1647825 w 3209925"/>
                <a:gd name="connsiteY5" fmla="*/ 64160 h 1235735"/>
                <a:gd name="connsiteX6" fmla="*/ 1914525 w 3209925"/>
                <a:gd name="connsiteY6" fmla="*/ 7010 h 1235735"/>
                <a:gd name="connsiteX7" fmla="*/ 2028825 w 3209925"/>
                <a:gd name="connsiteY7" fmla="*/ 7010 h 1235735"/>
                <a:gd name="connsiteX8" fmla="*/ 2190750 w 3209925"/>
                <a:gd name="connsiteY8" fmla="*/ 435635 h 1235735"/>
                <a:gd name="connsiteX9" fmla="*/ 2324100 w 3209925"/>
                <a:gd name="connsiteY9" fmla="*/ 654710 h 1235735"/>
                <a:gd name="connsiteX10" fmla="*/ 2447925 w 3209925"/>
                <a:gd name="connsiteY10" fmla="*/ 788060 h 1235735"/>
                <a:gd name="connsiteX11" fmla="*/ 2600325 w 3209925"/>
                <a:gd name="connsiteY11" fmla="*/ 902360 h 1235735"/>
                <a:gd name="connsiteX12" fmla="*/ 2857500 w 3209925"/>
                <a:gd name="connsiteY12" fmla="*/ 1007135 h 1235735"/>
                <a:gd name="connsiteX13" fmla="*/ 3209925 w 3209925"/>
                <a:gd name="connsiteY13" fmla="*/ 1102385 h 1235735"/>
                <a:gd name="connsiteX0" fmla="*/ 0 w 3209925"/>
                <a:gd name="connsiteY0" fmla="*/ 1232373 h 1232373"/>
                <a:gd name="connsiteX1" fmla="*/ 704850 w 3209925"/>
                <a:gd name="connsiteY1" fmla="*/ 1232373 h 1232373"/>
                <a:gd name="connsiteX2" fmla="*/ 942975 w 3209925"/>
                <a:gd name="connsiteY2" fmla="*/ 708498 h 1232373"/>
                <a:gd name="connsiteX3" fmla="*/ 1143000 w 3209925"/>
                <a:gd name="connsiteY3" fmla="*/ 403698 h 1232373"/>
                <a:gd name="connsiteX4" fmla="*/ 1381125 w 3209925"/>
                <a:gd name="connsiteY4" fmla="*/ 184623 h 1232373"/>
                <a:gd name="connsiteX5" fmla="*/ 1647825 w 3209925"/>
                <a:gd name="connsiteY5" fmla="*/ 60798 h 1232373"/>
                <a:gd name="connsiteX6" fmla="*/ 1914525 w 3209925"/>
                <a:gd name="connsiteY6" fmla="*/ 3648 h 1232373"/>
                <a:gd name="connsiteX7" fmla="*/ 2028825 w 3209925"/>
                <a:gd name="connsiteY7" fmla="*/ 3648 h 1232373"/>
                <a:gd name="connsiteX8" fmla="*/ 2190750 w 3209925"/>
                <a:gd name="connsiteY8" fmla="*/ 432273 h 1232373"/>
                <a:gd name="connsiteX9" fmla="*/ 2324100 w 3209925"/>
                <a:gd name="connsiteY9" fmla="*/ 651348 h 1232373"/>
                <a:gd name="connsiteX10" fmla="*/ 2447925 w 3209925"/>
                <a:gd name="connsiteY10" fmla="*/ 784698 h 1232373"/>
                <a:gd name="connsiteX11" fmla="*/ 2600325 w 3209925"/>
                <a:gd name="connsiteY11" fmla="*/ 898998 h 1232373"/>
                <a:gd name="connsiteX12" fmla="*/ 2857500 w 3209925"/>
                <a:gd name="connsiteY12" fmla="*/ 1003773 h 1232373"/>
                <a:gd name="connsiteX13" fmla="*/ 3209925 w 3209925"/>
                <a:gd name="connsiteY13" fmla="*/ 1099023 h 1232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09925" h="1232373">
                  <a:moveTo>
                    <a:pt x="0" y="1232373"/>
                  </a:moveTo>
                  <a:lnTo>
                    <a:pt x="704850" y="1232373"/>
                  </a:lnTo>
                  <a:cubicBezTo>
                    <a:pt x="769246" y="1128463"/>
                    <a:pt x="869950" y="846610"/>
                    <a:pt x="942975" y="708498"/>
                  </a:cubicBezTo>
                  <a:cubicBezTo>
                    <a:pt x="1016000" y="570386"/>
                    <a:pt x="1069975" y="491011"/>
                    <a:pt x="1143000" y="403698"/>
                  </a:cubicBezTo>
                  <a:cubicBezTo>
                    <a:pt x="1216025" y="316386"/>
                    <a:pt x="1296988" y="241773"/>
                    <a:pt x="1381125" y="184623"/>
                  </a:cubicBezTo>
                  <a:cubicBezTo>
                    <a:pt x="1465262" y="127473"/>
                    <a:pt x="1558925" y="90960"/>
                    <a:pt x="1647825" y="60798"/>
                  </a:cubicBezTo>
                  <a:cubicBezTo>
                    <a:pt x="1736725" y="30636"/>
                    <a:pt x="1851025" y="13173"/>
                    <a:pt x="1914525" y="3648"/>
                  </a:cubicBezTo>
                  <a:cubicBezTo>
                    <a:pt x="1985168" y="-2895"/>
                    <a:pt x="1968500" y="805"/>
                    <a:pt x="2028825" y="3648"/>
                  </a:cubicBezTo>
                  <a:cubicBezTo>
                    <a:pt x="2055812" y="92978"/>
                    <a:pt x="2141538" y="324323"/>
                    <a:pt x="2190750" y="432273"/>
                  </a:cubicBezTo>
                  <a:cubicBezTo>
                    <a:pt x="2239962" y="540223"/>
                    <a:pt x="2281237" y="592610"/>
                    <a:pt x="2324100" y="651348"/>
                  </a:cubicBezTo>
                  <a:cubicBezTo>
                    <a:pt x="2366963" y="710086"/>
                    <a:pt x="2401888" y="743423"/>
                    <a:pt x="2447925" y="784698"/>
                  </a:cubicBezTo>
                  <a:cubicBezTo>
                    <a:pt x="2493962" y="825973"/>
                    <a:pt x="2532063" y="862486"/>
                    <a:pt x="2600325" y="898998"/>
                  </a:cubicBezTo>
                  <a:cubicBezTo>
                    <a:pt x="2668587" y="935510"/>
                    <a:pt x="2755900" y="970436"/>
                    <a:pt x="2857500" y="1003773"/>
                  </a:cubicBezTo>
                  <a:cubicBezTo>
                    <a:pt x="2959100" y="1037111"/>
                    <a:pt x="3092450" y="1067273"/>
                    <a:pt x="3209925" y="1099023"/>
                  </a:cubicBezTo>
                </a:path>
              </a:pathLst>
            </a:cu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Constrained Layer Material</a:t>
            </a:r>
          </a:p>
        </p:txBody>
      </p:sp>
      <p:sp>
        <p:nvSpPr>
          <p:cNvPr id="3" name="Content Placeholder 2">
            <a:extLst>
              <a:ext uri="{FF2B5EF4-FFF2-40B4-BE49-F238E27FC236}">
                <a16:creationId xmlns:a16="http://schemas.microsoft.com/office/drawing/2014/main" id="{69F69E5B-2FF0-C7FD-9214-67244809C125}"/>
              </a:ext>
            </a:extLst>
          </p:cNvPr>
          <p:cNvSpPr>
            <a:spLocks noGrp="1"/>
          </p:cNvSpPr>
          <p:nvPr>
            <p:ph sz="half" idx="10"/>
          </p:nvPr>
        </p:nvSpPr>
        <p:spPr/>
        <p:txBody>
          <a:bodyPr>
            <a:normAutofit fontScale="92500"/>
          </a:bodyPr>
          <a:lstStyle/>
          <a:p>
            <a:r>
              <a:rPr lang="en-US" dirty="0"/>
              <a:t>A structural panel where a viscoelastic material is glued locally, will dissipate energy and thus limit the radiated noise.</a:t>
            </a:r>
          </a:p>
          <a:p>
            <a:r>
              <a:rPr lang="en-US" dirty="0"/>
              <a:t>As the main mechanism of dissipation is through hysteresis in the viscoelastic material, the damping effect will increase as the stress in the viscoelastic material increases.</a:t>
            </a:r>
          </a:p>
          <a:p>
            <a:r>
              <a:rPr lang="en-US" dirty="0"/>
              <a:t>A very efficient method to fully utilize the viscoelastic material is to add a thin constraining layer that will force the material into shear.</a:t>
            </a:r>
          </a:p>
        </p:txBody>
      </p:sp>
      <p:sp>
        <p:nvSpPr>
          <p:cNvPr id="22" name="Text Placeholder 21"/>
          <p:cNvSpPr>
            <a:spLocks noGrp="1"/>
          </p:cNvSpPr>
          <p:nvPr>
            <p:ph type="body" sz="quarter" idx="12"/>
          </p:nvPr>
        </p:nvSpPr>
        <p:spPr>
          <a:xfrm>
            <a:off x="4038600" y="4654677"/>
            <a:ext cx="3103378" cy="304800"/>
          </a:xfrm>
        </p:spPr>
        <p:txBody>
          <a:bodyPr vert="horz" lIns="0" tIns="45720" rIns="91440" bIns="45720" rtlCol="0">
            <a:normAutofit fontScale="92500" lnSpcReduction="20000"/>
          </a:bodyPr>
          <a:lstStyle/>
          <a:p>
            <a:r>
              <a:rPr lang="en-US" dirty="0"/>
              <a:t>From top to bottom: Undamped panel vibrating. Free layer damping material. Constrained layer damping material.</a:t>
            </a:r>
          </a:p>
        </p:txBody>
      </p:sp>
      <p:grpSp>
        <p:nvGrpSpPr>
          <p:cNvPr id="54" name="Group 53"/>
          <p:cNvGrpSpPr/>
          <p:nvPr/>
        </p:nvGrpSpPr>
        <p:grpSpPr>
          <a:xfrm>
            <a:off x="4419600" y="851922"/>
            <a:ext cx="4265295" cy="3320028"/>
            <a:chOff x="4419600" y="613779"/>
            <a:chExt cx="4265295" cy="3320028"/>
          </a:xfrm>
        </p:grpSpPr>
        <p:grpSp>
          <p:nvGrpSpPr>
            <p:cNvPr id="26" name="Group 25"/>
            <p:cNvGrpSpPr/>
            <p:nvPr/>
          </p:nvGrpSpPr>
          <p:grpSpPr>
            <a:xfrm>
              <a:off x="4419600" y="2276088"/>
              <a:ext cx="1943100" cy="304800"/>
              <a:chOff x="4419600" y="971550"/>
              <a:chExt cx="1943100" cy="304800"/>
            </a:xfrm>
          </p:grpSpPr>
          <p:sp>
            <p:nvSpPr>
              <p:cNvPr id="6" name="Rectangle 5"/>
              <p:cNvSpPr/>
              <p:nvPr/>
            </p:nvSpPr>
            <p:spPr>
              <a:xfrm>
                <a:off x="4419600" y="1162050"/>
                <a:ext cx="1943100" cy="1143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Rectangle 6"/>
              <p:cNvSpPr/>
              <p:nvPr/>
            </p:nvSpPr>
            <p:spPr>
              <a:xfrm>
                <a:off x="4572000" y="971550"/>
                <a:ext cx="1600200" cy="190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a:off x="4419600" y="3536424"/>
              <a:ext cx="1943100" cy="350520"/>
              <a:chOff x="6629400" y="925830"/>
              <a:chExt cx="1943100" cy="350520"/>
            </a:xfrm>
          </p:grpSpPr>
          <p:sp>
            <p:nvSpPr>
              <p:cNvPr id="10" name="Rectangle 9"/>
              <p:cNvSpPr/>
              <p:nvPr/>
            </p:nvSpPr>
            <p:spPr>
              <a:xfrm>
                <a:off x="6629400" y="1162050"/>
                <a:ext cx="1943100" cy="1143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1" name="Rectangle 10"/>
              <p:cNvSpPr/>
              <p:nvPr/>
            </p:nvSpPr>
            <p:spPr>
              <a:xfrm>
                <a:off x="6781800" y="971550"/>
                <a:ext cx="1600200" cy="190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81800" y="925830"/>
                <a:ext cx="1600200" cy="4571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grpSp>
          <p:nvGrpSpPr>
            <p:cNvPr id="27" name="Group 26"/>
            <p:cNvGrpSpPr/>
            <p:nvPr/>
          </p:nvGrpSpPr>
          <p:grpSpPr>
            <a:xfrm>
              <a:off x="6675120" y="2144690"/>
              <a:ext cx="2009775" cy="453295"/>
              <a:chOff x="4419600" y="3480512"/>
              <a:chExt cx="2009775" cy="453295"/>
            </a:xfrm>
          </p:grpSpPr>
          <p:sp>
            <p:nvSpPr>
              <p:cNvPr id="16" name="Freeform 15"/>
              <p:cNvSpPr/>
              <p:nvPr/>
            </p:nvSpPr>
            <p:spPr>
              <a:xfrm>
                <a:off x="4524375" y="3480512"/>
                <a:ext cx="1797050" cy="287825"/>
              </a:xfrm>
              <a:custGeom>
                <a:avLst/>
                <a:gdLst>
                  <a:gd name="connsiteX0" fmla="*/ 50800 w 1797050"/>
                  <a:gd name="connsiteY0" fmla="*/ 279400 h 279400"/>
                  <a:gd name="connsiteX1" fmla="*/ 0 w 1797050"/>
                  <a:gd name="connsiteY1" fmla="*/ 149225 h 279400"/>
                  <a:gd name="connsiteX2" fmla="*/ 222250 w 1797050"/>
                  <a:gd name="connsiteY2" fmla="*/ 76200 h 279400"/>
                  <a:gd name="connsiteX3" fmla="*/ 454025 w 1797050"/>
                  <a:gd name="connsiteY3" fmla="*/ 28575 h 279400"/>
                  <a:gd name="connsiteX4" fmla="*/ 673100 w 1797050"/>
                  <a:gd name="connsiteY4" fmla="*/ 0 h 279400"/>
                  <a:gd name="connsiteX5" fmla="*/ 1000125 w 1797050"/>
                  <a:gd name="connsiteY5" fmla="*/ 9525 h 279400"/>
                  <a:gd name="connsiteX6" fmla="*/ 1304925 w 1797050"/>
                  <a:gd name="connsiteY6" fmla="*/ 31750 h 279400"/>
                  <a:gd name="connsiteX7" fmla="*/ 1581150 w 1797050"/>
                  <a:gd name="connsiteY7" fmla="*/ 88900 h 279400"/>
                  <a:gd name="connsiteX8" fmla="*/ 1797050 w 1797050"/>
                  <a:gd name="connsiteY8" fmla="*/ 158750 h 279400"/>
                  <a:gd name="connsiteX9" fmla="*/ 1739900 w 1797050"/>
                  <a:gd name="connsiteY9" fmla="*/ 273050 h 279400"/>
                  <a:gd name="connsiteX10" fmla="*/ 1533525 w 1797050"/>
                  <a:gd name="connsiteY10" fmla="*/ 219075 h 279400"/>
                  <a:gd name="connsiteX11" fmla="*/ 1317625 w 1797050"/>
                  <a:gd name="connsiteY11" fmla="*/ 171450 h 279400"/>
                  <a:gd name="connsiteX12" fmla="*/ 1003300 w 1797050"/>
                  <a:gd name="connsiteY12" fmla="*/ 136525 h 279400"/>
                  <a:gd name="connsiteX13" fmla="*/ 723900 w 1797050"/>
                  <a:gd name="connsiteY13" fmla="*/ 139700 h 279400"/>
                  <a:gd name="connsiteX14" fmla="*/ 492125 w 1797050"/>
                  <a:gd name="connsiteY14" fmla="*/ 168275 h 279400"/>
                  <a:gd name="connsiteX15" fmla="*/ 298450 w 1797050"/>
                  <a:gd name="connsiteY15" fmla="*/ 209550 h 279400"/>
                  <a:gd name="connsiteX16" fmla="*/ 50800 w 1797050"/>
                  <a:gd name="connsiteY16" fmla="*/ 279400 h 279400"/>
                  <a:gd name="connsiteX0" fmla="*/ 50800 w 1797050"/>
                  <a:gd name="connsiteY0" fmla="*/ 279400 h 279400"/>
                  <a:gd name="connsiteX1" fmla="*/ 0 w 1797050"/>
                  <a:gd name="connsiteY1" fmla="*/ 149225 h 279400"/>
                  <a:gd name="connsiteX2" fmla="*/ 222250 w 1797050"/>
                  <a:gd name="connsiteY2" fmla="*/ 76200 h 279400"/>
                  <a:gd name="connsiteX3" fmla="*/ 454025 w 1797050"/>
                  <a:gd name="connsiteY3" fmla="*/ 28575 h 279400"/>
                  <a:gd name="connsiteX4" fmla="*/ 673100 w 1797050"/>
                  <a:gd name="connsiteY4" fmla="*/ 0 h 279400"/>
                  <a:gd name="connsiteX5" fmla="*/ 1000125 w 1797050"/>
                  <a:gd name="connsiteY5" fmla="*/ 9525 h 279400"/>
                  <a:gd name="connsiteX6" fmla="*/ 1304925 w 1797050"/>
                  <a:gd name="connsiteY6" fmla="*/ 31750 h 279400"/>
                  <a:gd name="connsiteX7" fmla="*/ 1581150 w 1797050"/>
                  <a:gd name="connsiteY7" fmla="*/ 88900 h 279400"/>
                  <a:gd name="connsiteX8" fmla="*/ 1797050 w 1797050"/>
                  <a:gd name="connsiteY8" fmla="*/ 158750 h 279400"/>
                  <a:gd name="connsiteX9" fmla="*/ 1739900 w 1797050"/>
                  <a:gd name="connsiteY9" fmla="*/ 273050 h 279400"/>
                  <a:gd name="connsiteX10" fmla="*/ 1533525 w 1797050"/>
                  <a:gd name="connsiteY10" fmla="*/ 219075 h 279400"/>
                  <a:gd name="connsiteX11" fmla="*/ 1317625 w 1797050"/>
                  <a:gd name="connsiteY11" fmla="*/ 171450 h 279400"/>
                  <a:gd name="connsiteX12" fmla="*/ 1003300 w 1797050"/>
                  <a:gd name="connsiteY12" fmla="*/ 136525 h 279400"/>
                  <a:gd name="connsiteX13" fmla="*/ 723900 w 1797050"/>
                  <a:gd name="connsiteY13" fmla="*/ 139700 h 279400"/>
                  <a:gd name="connsiteX14" fmla="*/ 492125 w 1797050"/>
                  <a:gd name="connsiteY14" fmla="*/ 168275 h 279400"/>
                  <a:gd name="connsiteX15" fmla="*/ 298450 w 1797050"/>
                  <a:gd name="connsiteY15" fmla="*/ 209550 h 279400"/>
                  <a:gd name="connsiteX16" fmla="*/ 50800 w 1797050"/>
                  <a:gd name="connsiteY16" fmla="*/ 279400 h 279400"/>
                  <a:gd name="connsiteX0" fmla="*/ 50800 w 1797050"/>
                  <a:gd name="connsiteY0" fmla="*/ 280164 h 280164"/>
                  <a:gd name="connsiteX1" fmla="*/ 0 w 1797050"/>
                  <a:gd name="connsiteY1" fmla="*/ 149989 h 280164"/>
                  <a:gd name="connsiteX2" fmla="*/ 222250 w 1797050"/>
                  <a:gd name="connsiteY2" fmla="*/ 76964 h 280164"/>
                  <a:gd name="connsiteX3" fmla="*/ 454025 w 1797050"/>
                  <a:gd name="connsiteY3" fmla="*/ 29339 h 280164"/>
                  <a:gd name="connsiteX4" fmla="*/ 673100 w 1797050"/>
                  <a:gd name="connsiteY4" fmla="*/ 764 h 280164"/>
                  <a:gd name="connsiteX5" fmla="*/ 1000125 w 1797050"/>
                  <a:gd name="connsiteY5" fmla="*/ 10289 h 280164"/>
                  <a:gd name="connsiteX6" fmla="*/ 1304925 w 1797050"/>
                  <a:gd name="connsiteY6" fmla="*/ 32514 h 280164"/>
                  <a:gd name="connsiteX7" fmla="*/ 1581150 w 1797050"/>
                  <a:gd name="connsiteY7" fmla="*/ 89664 h 280164"/>
                  <a:gd name="connsiteX8" fmla="*/ 1797050 w 1797050"/>
                  <a:gd name="connsiteY8" fmla="*/ 159514 h 280164"/>
                  <a:gd name="connsiteX9" fmla="*/ 1739900 w 1797050"/>
                  <a:gd name="connsiteY9" fmla="*/ 273814 h 280164"/>
                  <a:gd name="connsiteX10" fmla="*/ 1533525 w 1797050"/>
                  <a:gd name="connsiteY10" fmla="*/ 219839 h 280164"/>
                  <a:gd name="connsiteX11" fmla="*/ 1317625 w 1797050"/>
                  <a:gd name="connsiteY11" fmla="*/ 172214 h 280164"/>
                  <a:gd name="connsiteX12" fmla="*/ 1003300 w 1797050"/>
                  <a:gd name="connsiteY12" fmla="*/ 137289 h 280164"/>
                  <a:gd name="connsiteX13" fmla="*/ 723900 w 1797050"/>
                  <a:gd name="connsiteY13" fmla="*/ 140464 h 280164"/>
                  <a:gd name="connsiteX14" fmla="*/ 492125 w 1797050"/>
                  <a:gd name="connsiteY14" fmla="*/ 169039 h 280164"/>
                  <a:gd name="connsiteX15" fmla="*/ 298450 w 1797050"/>
                  <a:gd name="connsiteY15" fmla="*/ 210314 h 280164"/>
                  <a:gd name="connsiteX16" fmla="*/ 50800 w 1797050"/>
                  <a:gd name="connsiteY16" fmla="*/ 280164 h 280164"/>
                  <a:gd name="connsiteX0" fmla="*/ 50800 w 1797050"/>
                  <a:gd name="connsiteY0" fmla="*/ 280164 h 280164"/>
                  <a:gd name="connsiteX1" fmla="*/ 0 w 1797050"/>
                  <a:gd name="connsiteY1" fmla="*/ 149989 h 280164"/>
                  <a:gd name="connsiteX2" fmla="*/ 222250 w 1797050"/>
                  <a:gd name="connsiteY2" fmla="*/ 76964 h 280164"/>
                  <a:gd name="connsiteX3" fmla="*/ 454025 w 1797050"/>
                  <a:gd name="connsiteY3" fmla="*/ 29339 h 280164"/>
                  <a:gd name="connsiteX4" fmla="*/ 673100 w 1797050"/>
                  <a:gd name="connsiteY4" fmla="*/ 764 h 280164"/>
                  <a:gd name="connsiteX5" fmla="*/ 1000125 w 1797050"/>
                  <a:gd name="connsiteY5" fmla="*/ 10289 h 280164"/>
                  <a:gd name="connsiteX6" fmla="*/ 1304925 w 1797050"/>
                  <a:gd name="connsiteY6" fmla="*/ 32514 h 280164"/>
                  <a:gd name="connsiteX7" fmla="*/ 1581150 w 1797050"/>
                  <a:gd name="connsiteY7" fmla="*/ 89664 h 280164"/>
                  <a:gd name="connsiteX8" fmla="*/ 1797050 w 1797050"/>
                  <a:gd name="connsiteY8" fmla="*/ 159514 h 280164"/>
                  <a:gd name="connsiteX9" fmla="*/ 1739900 w 1797050"/>
                  <a:gd name="connsiteY9" fmla="*/ 273814 h 280164"/>
                  <a:gd name="connsiteX10" fmla="*/ 1533525 w 1797050"/>
                  <a:gd name="connsiteY10" fmla="*/ 219839 h 280164"/>
                  <a:gd name="connsiteX11" fmla="*/ 1317625 w 1797050"/>
                  <a:gd name="connsiteY11" fmla="*/ 172214 h 280164"/>
                  <a:gd name="connsiteX12" fmla="*/ 1003300 w 1797050"/>
                  <a:gd name="connsiteY12" fmla="*/ 137289 h 280164"/>
                  <a:gd name="connsiteX13" fmla="*/ 723900 w 1797050"/>
                  <a:gd name="connsiteY13" fmla="*/ 140464 h 280164"/>
                  <a:gd name="connsiteX14" fmla="*/ 492125 w 1797050"/>
                  <a:gd name="connsiteY14" fmla="*/ 169039 h 280164"/>
                  <a:gd name="connsiteX15" fmla="*/ 298450 w 1797050"/>
                  <a:gd name="connsiteY15" fmla="*/ 210314 h 280164"/>
                  <a:gd name="connsiteX16" fmla="*/ 50800 w 1797050"/>
                  <a:gd name="connsiteY16" fmla="*/ 280164 h 280164"/>
                  <a:gd name="connsiteX0" fmla="*/ 50800 w 1797050"/>
                  <a:gd name="connsiteY0" fmla="*/ 287825 h 287825"/>
                  <a:gd name="connsiteX1" fmla="*/ 0 w 1797050"/>
                  <a:gd name="connsiteY1" fmla="*/ 157650 h 287825"/>
                  <a:gd name="connsiteX2" fmla="*/ 222250 w 1797050"/>
                  <a:gd name="connsiteY2" fmla="*/ 84625 h 287825"/>
                  <a:gd name="connsiteX3" fmla="*/ 454025 w 1797050"/>
                  <a:gd name="connsiteY3" fmla="*/ 37000 h 287825"/>
                  <a:gd name="connsiteX4" fmla="*/ 673100 w 1797050"/>
                  <a:gd name="connsiteY4" fmla="*/ 8425 h 287825"/>
                  <a:gd name="connsiteX5" fmla="*/ 1000125 w 1797050"/>
                  <a:gd name="connsiteY5" fmla="*/ 2075 h 287825"/>
                  <a:gd name="connsiteX6" fmla="*/ 1304925 w 1797050"/>
                  <a:gd name="connsiteY6" fmla="*/ 40175 h 287825"/>
                  <a:gd name="connsiteX7" fmla="*/ 1581150 w 1797050"/>
                  <a:gd name="connsiteY7" fmla="*/ 97325 h 287825"/>
                  <a:gd name="connsiteX8" fmla="*/ 1797050 w 1797050"/>
                  <a:gd name="connsiteY8" fmla="*/ 167175 h 287825"/>
                  <a:gd name="connsiteX9" fmla="*/ 1739900 w 1797050"/>
                  <a:gd name="connsiteY9" fmla="*/ 281475 h 287825"/>
                  <a:gd name="connsiteX10" fmla="*/ 1533525 w 1797050"/>
                  <a:gd name="connsiteY10" fmla="*/ 227500 h 287825"/>
                  <a:gd name="connsiteX11" fmla="*/ 1317625 w 1797050"/>
                  <a:gd name="connsiteY11" fmla="*/ 179875 h 287825"/>
                  <a:gd name="connsiteX12" fmla="*/ 1003300 w 1797050"/>
                  <a:gd name="connsiteY12" fmla="*/ 144950 h 287825"/>
                  <a:gd name="connsiteX13" fmla="*/ 723900 w 1797050"/>
                  <a:gd name="connsiteY13" fmla="*/ 148125 h 287825"/>
                  <a:gd name="connsiteX14" fmla="*/ 492125 w 1797050"/>
                  <a:gd name="connsiteY14" fmla="*/ 176700 h 287825"/>
                  <a:gd name="connsiteX15" fmla="*/ 298450 w 1797050"/>
                  <a:gd name="connsiteY15" fmla="*/ 217975 h 287825"/>
                  <a:gd name="connsiteX16" fmla="*/ 50800 w 1797050"/>
                  <a:gd name="connsiteY16" fmla="*/ 287825 h 28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97050" h="287825">
                    <a:moveTo>
                      <a:pt x="50800" y="287825"/>
                    </a:moveTo>
                    <a:lnTo>
                      <a:pt x="0" y="157650"/>
                    </a:lnTo>
                    <a:lnTo>
                      <a:pt x="222250" y="84625"/>
                    </a:lnTo>
                    <a:lnTo>
                      <a:pt x="454025" y="37000"/>
                    </a:lnTo>
                    <a:cubicBezTo>
                      <a:pt x="529167" y="24300"/>
                      <a:pt x="582084" y="14246"/>
                      <a:pt x="673100" y="8425"/>
                    </a:cubicBezTo>
                    <a:cubicBezTo>
                      <a:pt x="764116" y="2604"/>
                      <a:pt x="894821" y="-3217"/>
                      <a:pt x="1000125" y="2075"/>
                    </a:cubicBezTo>
                    <a:cubicBezTo>
                      <a:pt x="1105429" y="7367"/>
                      <a:pt x="1208088" y="26946"/>
                      <a:pt x="1304925" y="40175"/>
                    </a:cubicBezTo>
                    <a:lnTo>
                      <a:pt x="1581150" y="97325"/>
                    </a:lnTo>
                    <a:lnTo>
                      <a:pt x="1797050" y="167175"/>
                    </a:lnTo>
                    <a:lnTo>
                      <a:pt x="1739900" y="281475"/>
                    </a:lnTo>
                    <a:lnTo>
                      <a:pt x="1533525" y="227500"/>
                    </a:lnTo>
                    <a:lnTo>
                      <a:pt x="1317625" y="179875"/>
                    </a:lnTo>
                    <a:lnTo>
                      <a:pt x="1003300" y="144950"/>
                    </a:lnTo>
                    <a:lnTo>
                      <a:pt x="723900" y="148125"/>
                    </a:lnTo>
                    <a:lnTo>
                      <a:pt x="492125" y="176700"/>
                    </a:lnTo>
                    <a:lnTo>
                      <a:pt x="298450" y="217975"/>
                    </a:lnTo>
                    <a:lnTo>
                      <a:pt x="50800" y="287825"/>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419600" y="3628269"/>
                <a:ext cx="2009775" cy="305538"/>
              </a:xfrm>
              <a:custGeom>
                <a:avLst/>
                <a:gdLst>
                  <a:gd name="connsiteX0" fmla="*/ 0 w 2035969"/>
                  <a:gd name="connsiteY0" fmla="*/ 197644 h 307182"/>
                  <a:gd name="connsiteX1" fmla="*/ 242888 w 2035969"/>
                  <a:gd name="connsiteY1" fmla="*/ 121444 h 307182"/>
                  <a:gd name="connsiteX2" fmla="*/ 616744 w 2035969"/>
                  <a:gd name="connsiteY2" fmla="*/ 35719 h 307182"/>
                  <a:gd name="connsiteX3" fmla="*/ 864394 w 2035969"/>
                  <a:gd name="connsiteY3" fmla="*/ 4763 h 307182"/>
                  <a:gd name="connsiteX4" fmla="*/ 1133475 w 2035969"/>
                  <a:gd name="connsiteY4" fmla="*/ 0 h 307182"/>
                  <a:gd name="connsiteX5" fmla="*/ 1435894 w 2035969"/>
                  <a:gd name="connsiteY5" fmla="*/ 33338 h 307182"/>
                  <a:gd name="connsiteX6" fmla="*/ 1850231 w 2035969"/>
                  <a:gd name="connsiteY6" fmla="*/ 135732 h 307182"/>
                  <a:gd name="connsiteX7" fmla="*/ 2035969 w 2035969"/>
                  <a:gd name="connsiteY7" fmla="*/ 204788 h 307182"/>
                  <a:gd name="connsiteX8" fmla="*/ 1974056 w 2035969"/>
                  <a:gd name="connsiteY8" fmla="*/ 307182 h 307182"/>
                  <a:gd name="connsiteX9" fmla="*/ 1790700 w 2035969"/>
                  <a:gd name="connsiteY9" fmla="*/ 221457 h 307182"/>
                  <a:gd name="connsiteX10" fmla="*/ 1488281 w 2035969"/>
                  <a:gd name="connsiteY10" fmla="*/ 142875 h 307182"/>
                  <a:gd name="connsiteX11" fmla="*/ 1166813 w 2035969"/>
                  <a:gd name="connsiteY11" fmla="*/ 107157 h 307182"/>
                  <a:gd name="connsiteX12" fmla="*/ 885825 w 2035969"/>
                  <a:gd name="connsiteY12" fmla="*/ 97632 h 307182"/>
                  <a:gd name="connsiteX13" fmla="*/ 635794 w 2035969"/>
                  <a:gd name="connsiteY13" fmla="*/ 130969 h 307182"/>
                  <a:gd name="connsiteX14" fmla="*/ 361950 w 2035969"/>
                  <a:gd name="connsiteY14" fmla="*/ 190500 h 307182"/>
                  <a:gd name="connsiteX15" fmla="*/ 78581 w 2035969"/>
                  <a:gd name="connsiteY15" fmla="*/ 292894 h 307182"/>
                  <a:gd name="connsiteX16" fmla="*/ 0 w 2035969"/>
                  <a:gd name="connsiteY16" fmla="*/ 197644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57149 w 2014537"/>
                  <a:gd name="connsiteY15" fmla="*/ 292894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273"/>
                  <a:gd name="connsiteX1" fmla="*/ 221456 w 2014537"/>
                  <a:gd name="connsiteY1" fmla="*/ 121444 h 307273"/>
                  <a:gd name="connsiteX2" fmla="*/ 595312 w 2014537"/>
                  <a:gd name="connsiteY2" fmla="*/ 35719 h 307273"/>
                  <a:gd name="connsiteX3" fmla="*/ 842962 w 2014537"/>
                  <a:gd name="connsiteY3" fmla="*/ 4763 h 307273"/>
                  <a:gd name="connsiteX4" fmla="*/ 1112043 w 2014537"/>
                  <a:gd name="connsiteY4" fmla="*/ 0 h 307273"/>
                  <a:gd name="connsiteX5" fmla="*/ 1414462 w 2014537"/>
                  <a:gd name="connsiteY5" fmla="*/ 33338 h 307273"/>
                  <a:gd name="connsiteX6" fmla="*/ 1828799 w 2014537"/>
                  <a:gd name="connsiteY6" fmla="*/ 135732 h 307273"/>
                  <a:gd name="connsiteX7" fmla="*/ 2014537 w 2014537"/>
                  <a:gd name="connsiteY7" fmla="*/ 204788 h 307273"/>
                  <a:gd name="connsiteX8" fmla="*/ 1952624 w 2014537"/>
                  <a:gd name="connsiteY8" fmla="*/ 307182 h 307273"/>
                  <a:gd name="connsiteX9" fmla="*/ 1769268 w 2014537"/>
                  <a:gd name="connsiteY9" fmla="*/ 221457 h 307273"/>
                  <a:gd name="connsiteX10" fmla="*/ 1466849 w 2014537"/>
                  <a:gd name="connsiteY10" fmla="*/ 142875 h 307273"/>
                  <a:gd name="connsiteX11" fmla="*/ 1145381 w 2014537"/>
                  <a:gd name="connsiteY11" fmla="*/ 107157 h 307273"/>
                  <a:gd name="connsiteX12" fmla="*/ 864393 w 2014537"/>
                  <a:gd name="connsiteY12" fmla="*/ 97632 h 307273"/>
                  <a:gd name="connsiteX13" fmla="*/ 614362 w 2014537"/>
                  <a:gd name="connsiteY13" fmla="*/ 130969 h 307273"/>
                  <a:gd name="connsiteX14" fmla="*/ 340518 w 2014537"/>
                  <a:gd name="connsiteY14" fmla="*/ 190500 h 307273"/>
                  <a:gd name="connsiteX15" fmla="*/ 40480 w 2014537"/>
                  <a:gd name="connsiteY15" fmla="*/ 285751 h 307273"/>
                  <a:gd name="connsiteX16" fmla="*/ 0 w 2014537"/>
                  <a:gd name="connsiteY16" fmla="*/ 190500 h 307273"/>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16893 w 2014537"/>
                  <a:gd name="connsiteY6" fmla="*/ 123826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43037 w 2014537"/>
                  <a:gd name="connsiteY5" fmla="*/ 33338 h 307182"/>
                  <a:gd name="connsiteX6" fmla="*/ 1816893 w 2014537"/>
                  <a:gd name="connsiteY6" fmla="*/ 123826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43037 w 2014537"/>
                  <a:gd name="connsiteY5" fmla="*/ 33338 h 307182"/>
                  <a:gd name="connsiteX6" fmla="*/ 1816893 w 2014537"/>
                  <a:gd name="connsiteY6" fmla="*/ 123826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2706 h 309388"/>
                  <a:gd name="connsiteX1" fmla="*/ 221456 w 2014537"/>
                  <a:gd name="connsiteY1" fmla="*/ 123650 h 309388"/>
                  <a:gd name="connsiteX2" fmla="*/ 595312 w 2014537"/>
                  <a:gd name="connsiteY2" fmla="*/ 37925 h 309388"/>
                  <a:gd name="connsiteX3" fmla="*/ 842962 w 2014537"/>
                  <a:gd name="connsiteY3" fmla="*/ 6969 h 309388"/>
                  <a:gd name="connsiteX4" fmla="*/ 1112043 w 2014537"/>
                  <a:gd name="connsiteY4" fmla="*/ 2206 h 309388"/>
                  <a:gd name="connsiteX5" fmla="*/ 1443037 w 2014537"/>
                  <a:gd name="connsiteY5" fmla="*/ 35544 h 309388"/>
                  <a:gd name="connsiteX6" fmla="*/ 1816893 w 2014537"/>
                  <a:gd name="connsiteY6" fmla="*/ 126032 h 309388"/>
                  <a:gd name="connsiteX7" fmla="*/ 2014537 w 2014537"/>
                  <a:gd name="connsiteY7" fmla="*/ 206994 h 309388"/>
                  <a:gd name="connsiteX8" fmla="*/ 1952624 w 2014537"/>
                  <a:gd name="connsiteY8" fmla="*/ 309388 h 309388"/>
                  <a:gd name="connsiteX9" fmla="*/ 1769268 w 2014537"/>
                  <a:gd name="connsiteY9" fmla="*/ 223663 h 309388"/>
                  <a:gd name="connsiteX10" fmla="*/ 1466849 w 2014537"/>
                  <a:gd name="connsiteY10" fmla="*/ 145081 h 309388"/>
                  <a:gd name="connsiteX11" fmla="*/ 1145381 w 2014537"/>
                  <a:gd name="connsiteY11" fmla="*/ 109363 h 309388"/>
                  <a:gd name="connsiteX12" fmla="*/ 864393 w 2014537"/>
                  <a:gd name="connsiteY12" fmla="*/ 99838 h 309388"/>
                  <a:gd name="connsiteX13" fmla="*/ 614362 w 2014537"/>
                  <a:gd name="connsiteY13" fmla="*/ 133175 h 309388"/>
                  <a:gd name="connsiteX14" fmla="*/ 340518 w 2014537"/>
                  <a:gd name="connsiteY14" fmla="*/ 192706 h 309388"/>
                  <a:gd name="connsiteX15" fmla="*/ 40480 w 2014537"/>
                  <a:gd name="connsiteY15" fmla="*/ 287957 h 309388"/>
                  <a:gd name="connsiteX16" fmla="*/ 0 w 2014537"/>
                  <a:gd name="connsiteY16" fmla="*/ 192706 h 309388"/>
                  <a:gd name="connsiteX0" fmla="*/ 0 w 2014537"/>
                  <a:gd name="connsiteY0" fmla="*/ 192706 h 309388"/>
                  <a:gd name="connsiteX1" fmla="*/ 221456 w 2014537"/>
                  <a:gd name="connsiteY1" fmla="*/ 123650 h 309388"/>
                  <a:gd name="connsiteX2" fmla="*/ 595312 w 2014537"/>
                  <a:gd name="connsiteY2" fmla="*/ 37925 h 309388"/>
                  <a:gd name="connsiteX3" fmla="*/ 842962 w 2014537"/>
                  <a:gd name="connsiteY3" fmla="*/ 6969 h 309388"/>
                  <a:gd name="connsiteX4" fmla="*/ 1112043 w 2014537"/>
                  <a:gd name="connsiteY4" fmla="*/ 2206 h 309388"/>
                  <a:gd name="connsiteX5" fmla="*/ 1443037 w 2014537"/>
                  <a:gd name="connsiteY5" fmla="*/ 35544 h 309388"/>
                  <a:gd name="connsiteX6" fmla="*/ 1816893 w 2014537"/>
                  <a:gd name="connsiteY6" fmla="*/ 126032 h 309388"/>
                  <a:gd name="connsiteX7" fmla="*/ 2014537 w 2014537"/>
                  <a:gd name="connsiteY7" fmla="*/ 206994 h 309388"/>
                  <a:gd name="connsiteX8" fmla="*/ 1952624 w 2014537"/>
                  <a:gd name="connsiteY8" fmla="*/ 309388 h 309388"/>
                  <a:gd name="connsiteX9" fmla="*/ 1769268 w 2014537"/>
                  <a:gd name="connsiteY9" fmla="*/ 223663 h 309388"/>
                  <a:gd name="connsiteX10" fmla="*/ 1466849 w 2014537"/>
                  <a:gd name="connsiteY10" fmla="*/ 145081 h 309388"/>
                  <a:gd name="connsiteX11" fmla="*/ 1145381 w 2014537"/>
                  <a:gd name="connsiteY11" fmla="*/ 109363 h 309388"/>
                  <a:gd name="connsiteX12" fmla="*/ 864393 w 2014537"/>
                  <a:gd name="connsiteY12" fmla="*/ 99838 h 309388"/>
                  <a:gd name="connsiteX13" fmla="*/ 614362 w 2014537"/>
                  <a:gd name="connsiteY13" fmla="*/ 133175 h 309388"/>
                  <a:gd name="connsiteX14" fmla="*/ 340518 w 2014537"/>
                  <a:gd name="connsiteY14" fmla="*/ 192706 h 309388"/>
                  <a:gd name="connsiteX15" fmla="*/ 40480 w 2014537"/>
                  <a:gd name="connsiteY15" fmla="*/ 287957 h 309388"/>
                  <a:gd name="connsiteX16" fmla="*/ 0 w 2014537"/>
                  <a:gd name="connsiteY16" fmla="*/ 192706 h 309388"/>
                  <a:gd name="connsiteX0" fmla="*/ 0 w 2014537"/>
                  <a:gd name="connsiteY0" fmla="*/ 192706 h 309388"/>
                  <a:gd name="connsiteX1" fmla="*/ 221456 w 2014537"/>
                  <a:gd name="connsiteY1" fmla="*/ 123650 h 309388"/>
                  <a:gd name="connsiteX2" fmla="*/ 595312 w 2014537"/>
                  <a:gd name="connsiteY2" fmla="*/ 37925 h 309388"/>
                  <a:gd name="connsiteX3" fmla="*/ 842962 w 2014537"/>
                  <a:gd name="connsiteY3" fmla="*/ 6969 h 309388"/>
                  <a:gd name="connsiteX4" fmla="*/ 1112043 w 2014537"/>
                  <a:gd name="connsiteY4" fmla="*/ 2206 h 309388"/>
                  <a:gd name="connsiteX5" fmla="*/ 1443037 w 2014537"/>
                  <a:gd name="connsiteY5" fmla="*/ 35544 h 309388"/>
                  <a:gd name="connsiteX6" fmla="*/ 1816893 w 2014537"/>
                  <a:gd name="connsiteY6" fmla="*/ 126032 h 309388"/>
                  <a:gd name="connsiteX7" fmla="*/ 2014537 w 2014537"/>
                  <a:gd name="connsiteY7" fmla="*/ 206994 h 309388"/>
                  <a:gd name="connsiteX8" fmla="*/ 1952624 w 2014537"/>
                  <a:gd name="connsiteY8" fmla="*/ 309388 h 309388"/>
                  <a:gd name="connsiteX9" fmla="*/ 1769268 w 2014537"/>
                  <a:gd name="connsiteY9" fmla="*/ 223663 h 309388"/>
                  <a:gd name="connsiteX10" fmla="*/ 1466849 w 2014537"/>
                  <a:gd name="connsiteY10" fmla="*/ 145081 h 309388"/>
                  <a:gd name="connsiteX11" fmla="*/ 1145381 w 2014537"/>
                  <a:gd name="connsiteY11" fmla="*/ 109363 h 309388"/>
                  <a:gd name="connsiteX12" fmla="*/ 864393 w 2014537"/>
                  <a:gd name="connsiteY12" fmla="*/ 99838 h 309388"/>
                  <a:gd name="connsiteX13" fmla="*/ 614362 w 2014537"/>
                  <a:gd name="connsiteY13" fmla="*/ 133175 h 309388"/>
                  <a:gd name="connsiteX14" fmla="*/ 340518 w 2014537"/>
                  <a:gd name="connsiteY14" fmla="*/ 192706 h 309388"/>
                  <a:gd name="connsiteX15" fmla="*/ 40480 w 2014537"/>
                  <a:gd name="connsiteY15" fmla="*/ 287957 h 309388"/>
                  <a:gd name="connsiteX16" fmla="*/ 0 w 2014537"/>
                  <a:gd name="connsiteY16" fmla="*/ 192706 h 309388"/>
                  <a:gd name="connsiteX0" fmla="*/ 0 w 2009775"/>
                  <a:gd name="connsiteY0" fmla="*/ 192706 h 309388"/>
                  <a:gd name="connsiteX1" fmla="*/ 221456 w 2009775"/>
                  <a:gd name="connsiteY1" fmla="*/ 123650 h 309388"/>
                  <a:gd name="connsiteX2" fmla="*/ 595312 w 2009775"/>
                  <a:gd name="connsiteY2" fmla="*/ 37925 h 309388"/>
                  <a:gd name="connsiteX3" fmla="*/ 842962 w 2009775"/>
                  <a:gd name="connsiteY3" fmla="*/ 6969 h 309388"/>
                  <a:gd name="connsiteX4" fmla="*/ 1112043 w 2009775"/>
                  <a:gd name="connsiteY4" fmla="*/ 2206 h 309388"/>
                  <a:gd name="connsiteX5" fmla="*/ 1443037 w 2009775"/>
                  <a:gd name="connsiteY5" fmla="*/ 35544 h 309388"/>
                  <a:gd name="connsiteX6" fmla="*/ 1816893 w 2009775"/>
                  <a:gd name="connsiteY6" fmla="*/ 126032 h 309388"/>
                  <a:gd name="connsiteX7" fmla="*/ 2009775 w 2009775"/>
                  <a:gd name="connsiteY7" fmla="*/ 216519 h 309388"/>
                  <a:gd name="connsiteX8" fmla="*/ 1952624 w 2009775"/>
                  <a:gd name="connsiteY8" fmla="*/ 309388 h 309388"/>
                  <a:gd name="connsiteX9" fmla="*/ 1769268 w 2009775"/>
                  <a:gd name="connsiteY9" fmla="*/ 223663 h 309388"/>
                  <a:gd name="connsiteX10" fmla="*/ 1466849 w 2009775"/>
                  <a:gd name="connsiteY10" fmla="*/ 145081 h 309388"/>
                  <a:gd name="connsiteX11" fmla="*/ 1145381 w 2009775"/>
                  <a:gd name="connsiteY11" fmla="*/ 109363 h 309388"/>
                  <a:gd name="connsiteX12" fmla="*/ 864393 w 2009775"/>
                  <a:gd name="connsiteY12" fmla="*/ 99838 h 309388"/>
                  <a:gd name="connsiteX13" fmla="*/ 614362 w 2009775"/>
                  <a:gd name="connsiteY13" fmla="*/ 133175 h 309388"/>
                  <a:gd name="connsiteX14" fmla="*/ 340518 w 2009775"/>
                  <a:gd name="connsiteY14" fmla="*/ 192706 h 309388"/>
                  <a:gd name="connsiteX15" fmla="*/ 40480 w 2009775"/>
                  <a:gd name="connsiteY15" fmla="*/ 287957 h 309388"/>
                  <a:gd name="connsiteX16" fmla="*/ 0 w 2009775"/>
                  <a:gd name="connsiteY16" fmla="*/ 192706 h 309388"/>
                  <a:gd name="connsiteX0" fmla="*/ 0 w 2009775"/>
                  <a:gd name="connsiteY0" fmla="*/ 192706 h 309388"/>
                  <a:gd name="connsiteX1" fmla="*/ 221456 w 2009775"/>
                  <a:gd name="connsiteY1" fmla="*/ 123650 h 309388"/>
                  <a:gd name="connsiteX2" fmla="*/ 595312 w 2009775"/>
                  <a:gd name="connsiteY2" fmla="*/ 37925 h 309388"/>
                  <a:gd name="connsiteX3" fmla="*/ 842962 w 2009775"/>
                  <a:gd name="connsiteY3" fmla="*/ 6969 h 309388"/>
                  <a:gd name="connsiteX4" fmla="*/ 1112043 w 2009775"/>
                  <a:gd name="connsiteY4" fmla="*/ 2206 h 309388"/>
                  <a:gd name="connsiteX5" fmla="*/ 1443037 w 2009775"/>
                  <a:gd name="connsiteY5" fmla="*/ 35544 h 309388"/>
                  <a:gd name="connsiteX6" fmla="*/ 1816893 w 2009775"/>
                  <a:gd name="connsiteY6" fmla="*/ 126032 h 309388"/>
                  <a:gd name="connsiteX7" fmla="*/ 2009775 w 2009775"/>
                  <a:gd name="connsiteY7" fmla="*/ 216519 h 309388"/>
                  <a:gd name="connsiteX8" fmla="*/ 1952624 w 2009775"/>
                  <a:gd name="connsiteY8" fmla="*/ 309388 h 309388"/>
                  <a:gd name="connsiteX9" fmla="*/ 1769268 w 2009775"/>
                  <a:gd name="connsiteY9" fmla="*/ 223663 h 309388"/>
                  <a:gd name="connsiteX10" fmla="*/ 1466849 w 2009775"/>
                  <a:gd name="connsiteY10" fmla="*/ 145081 h 309388"/>
                  <a:gd name="connsiteX11" fmla="*/ 1145381 w 2009775"/>
                  <a:gd name="connsiteY11" fmla="*/ 109363 h 309388"/>
                  <a:gd name="connsiteX12" fmla="*/ 866775 w 2009775"/>
                  <a:gd name="connsiteY12" fmla="*/ 106982 h 309388"/>
                  <a:gd name="connsiteX13" fmla="*/ 614362 w 2009775"/>
                  <a:gd name="connsiteY13" fmla="*/ 133175 h 309388"/>
                  <a:gd name="connsiteX14" fmla="*/ 340518 w 2009775"/>
                  <a:gd name="connsiteY14" fmla="*/ 192706 h 309388"/>
                  <a:gd name="connsiteX15" fmla="*/ 40480 w 2009775"/>
                  <a:gd name="connsiteY15" fmla="*/ 287957 h 309388"/>
                  <a:gd name="connsiteX16" fmla="*/ 0 w 2009775"/>
                  <a:gd name="connsiteY16" fmla="*/ 192706 h 30938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31694 h 305538"/>
                  <a:gd name="connsiteX6" fmla="*/ 1816893 w 2009775"/>
                  <a:gd name="connsiteY6" fmla="*/ 122182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16893 w 2009775"/>
                  <a:gd name="connsiteY6" fmla="*/ 122182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09749 w 2009775"/>
                  <a:gd name="connsiteY6" fmla="*/ 129326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09749 w 2009775"/>
                  <a:gd name="connsiteY6" fmla="*/ 129326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09749 w 2009775"/>
                  <a:gd name="connsiteY6" fmla="*/ 129326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09775" h="305538">
                    <a:moveTo>
                      <a:pt x="0" y="188856"/>
                    </a:moveTo>
                    <a:lnTo>
                      <a:pt x="221456" y="119800"/>
                    </a:lnTo>
                    <a:cubicBezTo>
                      <a:pt x="320675" y="94003"/>
                      <a:pt x="491728" y="53522"/>
                      <a:pt x="595312" y="34075"/>
                    </a:cubicBezTo>
                    <a:cubicBezTo>
                      <a:pt x="698896" y="14628"/>
                      <a:pt x="756840" y="9072"/>
                      <a:pt x="842962" y="3119"/>
                    </a:cubicBezTo>
                    <a:cubicBezTo>
                      <a:pt x="929084" y="-2834"/>
                      <a:pt x="1014412" y="738"/>
                      <a:pt x="1114424" y="5500"/>
                    </a:cubicBezTo>
                    <a:cubicBezTo>
                      <a:pt x="1214436" y="10262"/>
                      <a:pt x="1325562" y="22962"/>
                      <a:pt x="1443037" y="43600"/>
                    </a:cubicBezTo>
                    <a:cubicBezTo>
                      <a:pt x="1562496" y="66222"/>
                      <a:pt x="1707356" y="93607"/>
                      <a:pt x="1809749" y="129326"/>
                    </a:cubicBezTo>
                    <a:cubicBezTo>
                      <a:pt x="1888330" y="160282"/>
                      <a:pt x="1967707" y="188857"/>
                      <a:pt x="2009775" y="212669"/>
                    </a:cubicBezTo>
                    <a:lnTo>
                      <a:pt x="1952624" y="305538"/>
                    </a:lnTo>
                    <a:cubicBezTo>
                      <a:pt x="1902221" y="282122"/>
                      <a:pt x="1850231" y="247198"/>
                      <a:pt x="1769268" y="219813"/>
                    </a:cubicBezTo>
                    <a:cubicBezTo>
                      <a:pt x="1688306" y="192429"/>
                      <a:pt x="1570830" y="160281"/>
                      <a:pt x="1466849" y="141231"/>
                    </a:cubicBezTo>
                    <a:cubicBezTo>
                      <a:pt x="1362868" y="122181"/>
                      <a:pt x="1245790" y="113054"/>
                      <a:pt x="1145381" y="105513"/>
                    </a:cubicBezTo>
                    <a:cubicBezTo>
                      <a:pt x="1044972" y="97973"/>
                      <a:pt x="955278" y="99163"/>
                      <a:pt x="866775" y="103132"/>
                    </a:cubicBezTo>
                    <a:cubicBezTo>
                      <a:pt x="778272" y="107101"/>
                      <a:pt x="701674" y="113847"/>
                      <a:pt x="614362" y="129325"/>
                    </a:cubicBezTo>
                    <a:cubicBezTo>
                      <a:pt x="527050" y="144803"/>
                      <a:pt x="436165" y="163059"/>
                      <a:pt x="340518" y="188856"/>
                    </a:cubicBezTo>
                    <a:cubicBezTo>
                      <a:pt x="244871" y="214653"/>
                      <a:pt x="128189" y="255532"/>
                      <a:pt x="40480" y="284107"/>
                    </a:cubicBezTo>
                    <a:lnTo>
                      <a:pt x="0" y="188856"/>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grpSp>
          <p:nvGrpSpPr>
            <p:cNvPr id="24" name="Group 23"/>
            <p:cNvGrpSpPr/>
            <p:nvPr/>
          </p:nvGrpSpPr>
          <p:grpSpPr>
            <a:xfrm>
              <a:off x="6629400" y="3449334"/>
              <a:ext cx="2009775" cy="484473"/>
              <a:chOff x="6629400" y="2240046"/>
              <a:chExt cx="2009775" cy="484473"/>
            </a:xfrm>
          </p:grpSpPr>
          <p:sp>
            <p:nvSpPr>
              <p:cNvPr id="20" name="Freeform 19"/>
              <p:cNvSpPr/>
              <p:nvPr/>
            </p:nvSpPr>
            <p:spPr>
              <a:xfrm>
                <a:off x="6783387" y="2240046"/>
                <a:ext cx="1714500" cy="186384"/>
              </a:xfrm>
              <a:custGeom>
                <a:avLst/>
                <a:gdLst>
                  <a:gd name="connsiteX0" fmla="*/ 15875 w 1714500"/>
                  <a:gd name="connsiteY0" fmla="*/ 180975 h 184150"/>
                  <a:gd name="connsiteX1" fmla="*/ 0 w 1714500"/>
                  <a:gd name="connsiteY1" fmla="*/ 133350 h 184150"/>
                  <a:gd name="connsiteX2" fmla="*/ 177800 w 1714500"/>
                  <a:gd name="connsiteY2" fmla="*/ 66675 h 184150"/>
                  <a:gd name="connsiteX3" fmla="*/ 396875 w 1714500"/>
                  <a:gd name="connsiteY3" fmla="*/ 25400 h 184150"/>
                  <a:gd name="connsiteX4" fmla="*/ 625475 w 1714500"/>
                  <a:gd name="connsiteY4" fmla="*/ 3175 h 184150"/>
                  <a:gd name="connsiteX5" fmla="*/ 1016000 w 1714500"/>
                  <a:gd name="connsiteY5" fmla="*/ 0 h 184150"/>
                  <a:gd name="connsiteX6" fmla="*/ 1270000 w 1714500"/>
                  <a:gd name="connsiteY6" fmla="*/ 31750 h 184150"/>
                  <a:gd name="connsiteX7" fmla="*/ 1495425 w 1714500"/>
                  <a:gd name="connsiteY7" fmla="*/ 85725 h 184150"/>
                  <a:gd name="connsiteX8" fmla="*/ 1714500 w 1714500"/>
                  <a:gd name="connsiteY8" fmla="*/ 149225 h 184150"/>
                  <a:gd name="connsiteX9" fmla="*/ 1704975 w 1714500"/>
                  <a:gd name="connsiteY9" fmla="*/ 184150 h 184150"/>
                  <a:gd name="connsiteX10" fmla="*/ 1397000 w 1714500"/>
                  <a:gd name="connsiteY10" fmla="*/ 92075 h 184150"/>
                  <a:gd name="connsiteX11" fmla="*/ 1168400 w 1714500"/>
                  <a:gd name="connsiteY11" fmla="*/ 44450 h 184150"/>
                  <a:gd name="connsiteX12" fmla="*/ 850900 w 1714500"/>
                  <a:gd name="connsiteY12" fmla="*/ 28575 h 184150"/>
                  <a:gd name="connsiteX13" fmla="*/ 488950 w 1714500"/>
                  <a:gd name="connsiteY13" fmla="*/ 47625 h 184150"/>
                  <a:gd name="connsiteX14" fmla="*/ 276225 w 1714500"/>
                  <a:gd name="connsiteY14" fmla="*/ 76200 h 184150"/>
                  <a:gd name="connsiteX15" fmla="*/ 82550 w 1714500"/>
                  <a:gd name="connsiteY15" fmla="*/ 130175 h 184150"/>
                  <a:gd name="connsiteX16" fmla="*/ 15875 w 1714500"/>
                  <a:gd name="connsiteY16" fmla="*/ 180975 h 184150"/>
                  <a:gd name="connsiteX0" fmla="*/ 6350 w 1714500"/>
                  <a:gd name="connsiteY0" fmla="*/ 168275 h 184150"/>
                  <a:gd name="connsiteX1" fmla="*/ 0 w 1714500"/>
                  <a:gd name="connsiteY1" fmla="*/ 133350 h 184150"/>
                  <a:gd name="connsiteX2" fmla="*/ 177800 w 1714500"/>
                  <a:gd name="connsiteY2" fmla="*/ 66675 h 184150"/>
                  <a:gd name="connsiteX3" fmla="*/ 396875 w 1714500"/>
                  <a:gd name="connsiteY3" fmla="*/ 25400 h 184150"/>
                  <a:gd name="connsiteX4" fmla="*/ 625475 w 1714500"/>
                  <a:gd name="connsiteY4" fmla="*/ 3175 h 184150"/>
                  <a:gd name="connsiteX5" fmla="*/ 1016000 w 1714500"/>
                  <a:gd name="connsiteY5" fmla="*/ 0 h 184150"/>
                  <a:gd name="connsiteX6" fmla="*/ 1270000 w 1714500"/>
                  <a:gd name="connsiteY6" fmla="*/ 31750 h 184150"/>
                  <a:gd name="connsiteX7" fmla="*/ 1495425 w 1714500"/>
                  <a:gd name="connsiteY7" fmla="*/ 85725 h 184150"/>
                  <a:gd name="connsiteX8" fmla="*/ 1714500 w 1714500"/>
                  <a:gd name="connsiteY8" fmla="*/ 149225 h 184150"/>
                  <a:gd name="connsiteX9" fmla="*/ 1704975 w 1714500"/>
                  <a:gd name="connsiteY9" fmla="*/ 184150 h 184150"/>
                  <a:gd name="connsiteX10" fmla="*/ 1397000 w 1714500"/>
                  <a:gd name="connsiteY10" fmla="*/ 92075 h 184150"/>
                  <a:gd name="connsiteX11" fmla="*/ 1168400 w 1714500"/>
                  <a:gd name="connsiteY11" fmla="*/ 44450 h 184150"/>
                  <a:gd name="connsiteX12" fmla="*/ 850900 w 1714500"/>
                  <a:gd name="connsiteY12" fmla="*/ 28575 h 184150"/>
                  <a:gd name="connsiteX13" fmla="*/ 488950 w 1714500"/>
                  <a:gd name="connsiteY13" fmla="*/ 47625 h 184150"/>
                  <a:gd name="connsiteX14" fmla="*/ 276225 w 1714500"/>
                  <a:gd name="connsiteY14" fmla="*/ 76200 h 184150"/>
                  <a:gd name="connsiteX15" fmla="*/ 82550 w 1714500"/>
                  <a:gd name="connsiteY15" fmla="*/ 130175 h 184150"/>
                  <a:gd name="connsiteX16" fmla="*/ 6350 w 1714500"/>
                  <a:gd name="connsiteY16" fmla="*/ 168275 h 184150"/>
                  <a:gd name="connsiteX0" fmla="*/ 6350 w 1714500"/>
                  <a:gd name="connsiteY0" fmla="*/ 168275 h 184150"/>
                  <a:gd name="connsiteX1" fmla="*/ 0 w 1714500"/>
                  <a:gd name="connsiteY1" fmla="*/ 133350 h 184150"/>
                  <a:gd name="connsiteX2" fmla="*/ 177800 w 1714500"/>
                  <a:gd name="connsiteY2" fmla="*/ 66675 h 184150"/>
                  <a:gd name="connsiteX3" fmla="*/ 396875 w 1714500"/>
                  <a:gd name="connsiteY3" fmla="*/ 25400 h 184150"/>
                  <a:gd name="connsiteX4" fmla="*/ 625475 w 1714500"/>
                  <a:gd name="connsiteY4" fmla="*/ 3175 h 184150"/>
                  <a:gd name="connsiteX5" fmla="*/ 1016000 w 1714500"/>
                  <a:gd name="connsiteY5" fmla="*/ 0 h 184150"/>
                  <a:gd name="connsiteX6" fmla="*/ 1270000 w 1714500"/>
                  <a:gd name="connsiteY6" fmla="*/ 31750 h 184150"/>
                  <a:gd name="connsiteX7" fmla="*/ 1495425 w 1714500"/>
                  <a:gd name="connsiteY7" fmla="*/ 85725 h 184150"/>
                  <a:gd name="connsiteX8" fmla="*/ 1714500 w 1714500"/>
                  <a:gd name="connsiteY8" fmla="*/ 149225 h 184150"/>
                  <a:gd name="connsiteX9" fmla="*/ 1704975 w 1714500"/>
                  <a:gd name="connsiteY9" fmla="*/ 184150 h 184150"/>
                  <a:gd name="connsiteX10" fmla="*/ 1397000 w 1714500"/>
                  <a:gd name="connsiteY10" fmla="*/ 92075 h 184150"/>
                  <a:gd name="connsiteX11" fmla="*/ 1168400 w 1714500"/>
                  <a:gd name="connsiteY11" fmla="*/ 44450 h 184150"/>
                  <a:gd name="connsiteX12" fmla="*/ 850900 w 1714500"/>
                  <a:gd name="connsiteY12" fmla="*/ 28575 h 184150"/>
                  <a:gd name="connsiteX13" fmla="*/ 488950 w 1714500"/>
                  <a:gd name="connsiteY13" fmla="*/ 47625 h 184150"/>
                  <a:gd name="connsiteX14" fmla="*/ 276225 w 1714500"/>
                  <a:gd name="connsiteY14" fmla="*/ 76200 h 184150"/>
                  <a:gd name="connsiteX15" fmla="*/ 82550 w 1714500"/>
                  <a:gd name="connsiteY15" fmla="*/ 130175 h 184150"/>
                  <a:gd name="connsiteX16" fmla="*/ 6350 w 1714500"/>
                  <a:gd name="connsiteY16" fmla="*/ 168275 h 184150"/>
                  <a:gd name="connsiteX0" fmla="*/ 6350 w 1714500"/>
                  <a:gd name="connsiteY0" fmla="*/ 170509 h 186384"/>
                  <a:gd name="connsiteX1" fmla="*/ 0 w 1714500"/>
                  <a:gd name="connsiteY1" fmla="*/ 135584 h 186384"/>
                  <a:gd name="connsiteX2" fmla="*/ 177800 w 1714500"/>
                  <a:gd name="connsiteY2" fmla="*/ 68909 h 186384"/>
                  <a:gd name="connsiteX3" fmla="*/ 396875 w 1714500"/>
                  <a:gd name="connsiteY3" fmla="*/ 27634 h 186384"/>
                  <a:gd name="connsiteX4" fmla="*/ 625475 w 1714500"/>
                  <a:gd name="connsiteY4" fmla="*/ 5409 h 186384"/>
                  <a:gd name="connsiteX5" fmla="*/ 1016000 w 1714500"/>
                  <a:gd name="connsiteY5" fmla="*/ 2234 h 186384"/>
                  <a:gd name="connsiteX6" fmla="*/ 1270000 w 1714500"/>
                  <a:gd name="connsiteY6" fmla="*/ 33984 h 186384"/>
                  <a:gd name="connsiteX7" fmla="*/ 1495425 w 1714500"/>
                  <a:gd name="connsiteY7" fmla="*/ 87959 h 186384"/>
                  <a:gd name="connsiteX8" fmla="*/ 1714500 w 1714500"/>
                  <a:gd name="connsiteY8" fmla="*/ 151459 h 186384"/>
                  <a:gd name="connsiteX9" fmla="*/ 1704975 w 1714500"/>
                  <a:gd name="connsiteY9" fmla="*/ 186384 h 186384"/>
                  <a:gd name="connsiteX10" fmla="*/ 1397000 w 1714500"/>
                  <a:gd name="connsiteY10" fmla="*/ 94309 h 186384"/>
                  <a:gd name="connsiteX11" fmla="*/ 1168400 w 1714500"/>
                  <a:gd name="connsiteY11" fmla="*/ 46684 h 186384"/>
                  <a:gd name="connsiteX12" fmla="*/ 850900 w 1714500"/>
                  <a:gd name="connsiteY12" fmla="*/ 30809 h 186384"/>
                  <a:gd name="connsiteX13" fmla="*/ 488950 w 1714500"/>
                  <a:gd name="connsiteY13" fmla="*/ 49859 h 186384"/>
                  <a:gd name="connsiteX14" fmla="*/ 276225 w 1714500"/>
                  <a:gd name="connsiteY14" fmla="*/ 78434 h 186384"/>
                  <a:gd name="connsiteX15" fmla="*/ 82550 w 1714500"/>
                  <a:gd name="connsiteY15" fmla="*/ 132409 h 186384"/>
                  <a:gd name="connsiteX16" fmla="*/ 6350 w 1714500"/>
                  <a:gd name="connsiteY16" fmla="*/ 170509 h 186384"/>
                  <a:gd name="connsiteX0" fmla="*/ 6350 w 1714500"/>
                  <a:gd name="connsiteY0" fmla="*/ 170509 h 186384"/>
                  <a:gd name="connsiteX1" fmla="*/ 0 w 1714500"/>
                  <a:gd name="connsiteY1" fmla="*/ 135584 h 186384"/>
                  <a:gd name="connsiteX2" fmla="*/ 177800 w 1714500"/>
                  <a:gd name="connsiteY2" fmla="*/ 68909 h 186384"/>
                  <a:gd name="connsiteX3" fmla="*/ 396875 w 1714500"/>
                  <a:gd name="connsiteY3" fmla="*/ 27634 h 186384"/>
                  <a:gd name="connsiteX4" fmla="*/ 625475 w 1714500"/>
                  <a:gd name="connsiteY4" fmla="*/ 5409 h 186384"/>
                  <a:gd name="connsiteX5" fmla="*/ 1016000 w 1714500"/>
                  <a:gd name="connsiteY5" fmla="*/ 2234 h 186384"/>
                  <a:gd name="connsiteX6" fmla="*/ 1270000 w 1714500"/>
                  <a:gd name="connsiteY6" fmla="*/ 33984 h 186384"/>
                  <a:gd name="connsiteX7" fmla="*/ 1495425 w 1714500"/>
                  <a:gd name="connsiteY7" fmla="*/ 87959 h 186384"/>
                  <a:gd name="connsiteX8" fmla="*/ 1714500 w 1714500"/>
                  <a:gd name="connsiteY8" fmla="*/ 151459 h 186384"/>
                  <a:gd name="connsiteX9" fmla="*/ 1704975 w 1714500"/>
                  <a:gd name="connsiteY9" fmla="*/ 186384 h 186384"/>
                  <a:gd name="connsiteX10" fmla="*/ 1397000 w 1714500"/>
                  <a:gd name="connsiteY10" fmla="*/ 94309 h 186384"/>
                  <a:gd name="connsiteX11" fmla="*/ 1168400 w 1714500"/>
                  <a:gd name="connsiteY11" fmla="*/ 46684 h 186384"/>
                  <a:gd name="connsiteX12" fmla="*/ 850900 w 1714500"/>
                  <a:gd name="connsiteY12" fmla="*/ 30809 h 186384"/>
                  <a:gd name="connsiteX13" fmla="*/ 488950 w 1714500"/>
                  <a:gd name="connsiteY13" fmla="*/ 49859 h 186384"/>
                  <a:gd name="connsiteX14" fmla="*/ 276225 w 1714500"/>
                  <a:gd name="connsiteY14" fmla="*/ 78434 h 186384"/>
                  <a:gd name="connsiteX15" fmla="*/ 82550 w 1714500"/>
                  <a:gd name="connsiteY15" fmla="*/ 132409 h 186384"/>
                  <a:gd name="connsiteX16" fmla="*/ 6350 w 1714500"/>
                  <a:gd name="connsiteY16" fmla="*/ 170509 h 186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4500" h="186384">
                    <a:moveTo>
                      <a:pt x="6350" y="170509"/>
                    </a:moveTo>
                    <a:lnTo>
                      <a:pt x="0" y="135584"/>
                    </a:lnTo>
                    <a:lnTo>
                      <a:pt x="177800" y="68909"/>
                    </a:lnTo>
                    <a:lnTo>
                      <a:pt x="396875" y="27634"/>
                    </a:lnTo>
                    <a:cubicBezTo>
                      <a:pt x="471487" y="17051"/>
                      <a:pt x="522288" y="9642"/>
                      <a:pt x="625475" y="5409"/>
                    </a:cubicBezTo>
                    <a:cubicBezTo>
                      <a:pt x="728662" y="1176"/>
                      <a:pt x="908579" y="-2529"/>
                      <a:pt x="1016000" y="2234"/>
                    </a:cubicBezTo>
                    <a:cubicBezTo>
                      <a:pt x="1123421" y="6997"/>
                      <a:pt x="1190096" y="19697"/>
                      <a:pt x="1270000" y="33984"/>
                    </a:cubicBezTo>
                    <a:lnTo>
                      <a:pt x="1495425" y="87959"/>
                    </a:lnTo>
                    <a:lnTo>
                      <a:pt x="1714500" y="151459"/>
                    </a:lnTo>
                    <a:lnTo>
                      <a:pt x="1704975" y="186384"/>
                    </a:lnTo>
                    <a:lnTo>
                      <a:pt x="1397000" y="94309"/>
                    </a:lnTo>
                    <a:lnTo>
                      <a:pt x="1168400" y="46684"/>
                    </a:lnTo>
                    <a:lnTo>
                      <a:pt x="850900" y="30809"/>
                    </a:lnTo>
                    <a:lnTo>
                      <a:pt x="488950" y="49859"/>
                    </a:lnTo>
                    <a:lnTo>
                      <a:pt x="276225" y="78434"/>
                    </a:lnTo>
                    <a:lnTo>
                      <a:pt x="82550" y="132409"/>
                    </a:lnTo>
                    <a:lnTo>
                      <a:pt x="6350" y="170509"/>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7" name="Freeform 16"/>
              <p:cNvSpPr/>
              <p:nvPr/>
            </p:nvSpPr>
            <p:spPr>
              <a:xfrm>
                <a:off x="6762750" y="2279266"/>
                <a:ext cx="1755775" cy="292483"/>
              </a:xfrm>
              <a:custGeom>
                <a:avLst/>
                <a:gdLst>
                  <a:gd name="connsiteX0" fmla="*/ 0 w 1755775"/>
                  <a:gd name="connsiteY0" fmla="*/ 288925 h 292100"/>
                  <a:gd name="connsiteX1" fmla="*/ 31750 w 1755775"/>
                  <a:gd name="connsiteY1" fmla="*/ 127000 h 292100"/>
                  <a:gd name="connsiteX2" fmla="*/ 215900 w 1755775"/>
                  <a:gd name="connsiteY2" fmla="*/ 69850 h 292100"/>
                  <a:gd name="connsiteX3" fmla="*/ 469900 w 1755775"/>
                  <a:gd name="connsiteY3" fmla="*/ 22225 h 292100"/>
                  <a:gd name="connsiteX4" fmla="*/ 781050 w 1755775"/>
                  <a:gd name="connsiteY4" fmla="*/ 0 h 292100"/>
                  <a:gd name="connsiteX5" fmla="*/ 1060450 w 1755775"/>
                  <a:gd name="connsiteY5" fmla="*/ 19050 h 292100"/>
                  <a:gd name="connsiteX6" fmla="*/ 1419225 w 1755775"/>
                  <a:gd name="connsiteY6" fmla="*/ 66675 h 292100"/>
                  <a:gd name="connsiteX7" fmla="*/ 1714500 w 1755775"/>
                  <a:gd name="connsiteY7" fmla="*/ 149225 h 292100"/>
                  <a:gd name="connsiteX8" fmla="*/ 1755775 w 1755775"/>
                  <a:gd name="connsiteY8" fmla="*/ 292100 h 292100"/>
                  <a:gd name="connsiteX9" fmla="*/ 1565275 w 1755775"/>
                  <a:gd name="connsiteY9" fmla="*/ 228600 h 292100"/>
                  <a:gd name="connsiteX10" fmla="*/ 1301750 w 1755775"/>
                  <a:gd name="connsiteY10" fmla="*/ 180975 h 292100"/>
                  <a:gd name="connsiteX11" fmla="*/ 1022350 w 1755775"/>
                  <a:gd name="connsiteY11" fmla="*/ 136525 h 292100"/>
                  <a:gd name="connsiteX12" fmla="*/ 688975 w 1755775"/>
                  <a:gd name="connsiteY12" fmla="*/ 139700 h 292100"/>
                  <a:gd name="connsiteX13" fmla="*/ 396875 w 1755775"/>
                  <a:gd name="connsiteY13" fmla="*/ 177800 h 292100"/>
                  <a:gd name="connsiteX14" fmla="*/ 184150 w 1755775"/>
                  <a:gd name="connsiteY14" fmla="*/ 225425 h 292100"/>
                  <a:gd name="connsiteX15" fmla="*/ 0 w 1755775"/>
                  <a:gd name="connsiteY15" fmla="*/ 288925 h 292100"/>
                  <a:gd name="connsiteX0" fmla="*/ 0 w 1755775"/>
                  <a:gd name="connsiteY0" fmla="*/ 288925 h 292100"/>
                  <a:gd name="connsiteX1" fmla="*/ 31750 w 1755775"/>
                  <a:gd name="connsiteY1" fmla="*/ 127000 h 292100"/>
                  <a:gd name="connsiteX2" fmla="*/ 215900 w 1755775"/>
                  <a:gd name="connsiteY2" fmla="*/ 69850 h 292100"/>
                  <a:gd name="connsiteX3" fmla="*/ 469900 w 1755775"/>
                  <a:gd name="connsiteY3" fmla="*/ 22225 h 292100"/>
                  <a:gd name="connsiteX4" fmla="*/ 781050 w 1755775"/>
                  <a:gd name="connsiteY4" fmla="*/ 0 h 292100"/>
                  <a:gd name="connsiteX5" fmla="*/ 1101725 w 1755775"/>
                  <a:gd name="connsiteY5" fmla="*/ 12700 h 292100"/>
                  <a:gd name="connsiteX6" fmla="*/ 1419225 w 1755775"/>
                  <a:gd name="connsiteY6" fmla="*/ 66675 h 292100"/>
                  <a:gd name="connsiteX7" fmla="*/ 1714500 w 1755775"/>
                  <a:gd name="connsiteY7" fmla="*/ 149225 h 292100"/>
                  <a:gd name="connsiteX8" fmla="*/ 1755775 w 1755775"/>
                  <a:gd name="connsiteY8" fmla="*/ 292100 h 292100"/>
                  <a:gd name="connsiteX9" fmla="*/ 1565275 w 1755775"/>
                  <a:gd name="connsiteY9" fmla="*/ 228600 h 292100"/>
                  <a:gd name="connsiteX10" fmla="*/ 1301750 w 1755775"/>
                  <a:gd name="connsiteY10" fmla="*/ 180975 h 292100"/>
                  <a:gd name="connsiteX11" fmla="*/ 1022350 w 1755775"/>
                  <a:gd name="connsiteY11" fmla="*/ 136525 h 292100"/>
                  <a:gd name="connsiteX12" fmla="*/ 688975 w 1755775"/>
                  <a:gd name="connsiteY12" fmla="*/ 139700 h 292100"/>
                  <a:gd name="connsiteX13" fmla="*/ 396875 w 1755775"/>
                  <a:gd name="connsiteY13" fmla="*/ 177800 h 292100"/>
                  <a:gd name="connsiteX14" fmla="*/ 184150 w 1755775"/>
                  <a:gd name="connsiteY14" fmla="*/ 225425 h 292100"/>
                  <a:gd name="connsiteX15" fmla="*/ 0 w 1755775"/>
                  <a:gd name="connsiteY15" fmla="*/ 288925 h 292100"/>
                  <a:gd name="connsiteX0" fmla="*/ 0 w 1755775"/>
                  <a:gd name="connsiteY0" fmla="*/ 288925 h 292100"/>
                  <a:gd name="connsiteX1" fmla="*/ 31750 w 1755775"/>
                  <a:gd name="connsiteY1" fmla="*/ 127000 h 292100"/>
                  <a:gd name="connsiteX2" fmla="*/ 215900 w 1755775"/>
                  <a:gd name="connsiteY2" fmla="*/ 69850 h 292100"/>
                  <a:gd name="connsiteX3" fmla="*/ 469900 w 1755775"/>
                  <a:gd name="connsiteY3" fmla="*/ 22225 h 292100"/>
                  <a:gd name="connsiteX4" fmla="*/ 781050 w 1755775"/>
                  <a:gd name="connsiteY4" fmla="*/ 0 h 292100"/>
                  <a:gd name="connsiteX5" fmla="*/ 1101725 w 1755775"/>
                  <a:gd name="connsiteY5" fmla="*/ 12700 h 292100"/>
                  <a:gd name="connsiteX6" fmla="*/ 1419225 w 1755775"/>
                  <a:gd name="connsiteY6" fmla="*/ 66675 h 292100"/>
                  <a:gd name="connsiteX7" fmla="*/ 1714500 w 1755775"/>
                  <a:gd name="connsiteY7" fmla="*/ 149225 h 292100"/>
                  <a:gd name="connsiteX8" fmla="*/ 1755775 w 1755775"/>
                  <a:gd name="connsiteY8" fmla="*/ 292100 h 292100"/>
                  <a:gd name="connsiteX9" fmla="*/ 1565275 w 1755775"/>
                  <a:gd name="connsiteY9" fmla="*/ 228600 h 292100"/>
                  <a:gd name="connsiteX10" fmla="*/ 1301750 w 1755775"/>
                  <a:gd name="connsiteY10" fmla="*/ 180975 h 292100"/>
                  <a:gd name="connsiteX11" fmla="*/ 1022350 w 1755775"/>
                  <a:gd name="connsiteY11" fmla="*/ 136525 h 292100"/>
                  <a:gd name="connsiteX12" fmla="*/ 688975 w 1755775"/>
                  <a:gd name="connsiteY12" fmla="*/ 139700 h 292100"/>
                  <a:gd name="connsiteX13" fmla="*/ 396875 w 1755775"/>
                  <a:gd name="connsiteY13" fmla="*/ 177800 h 292100"/>
                  <a:gd name="connsiteX14" fmla="*/ 184150 w 1755775"/>
                  <a:gd name="connsiteY14" fmla="*/ 225425 h 292100"/>
                  <a:gd name="connsiteX15" fmla="*/ 0 w 1755775"/>
                  <a:gd name="connsiteY15" fmla="*/ 288925 h 292100"/>
                  <a:gd name="connsiteX0" fmla="*/ 0 w 1755775"/>
                  <a:gd name="connsiteY0" fmla="*/ 289308 h 292483"/>
                  <a:gd name="connsiteX1" fmla="*/ 31750 w 1755775"/>
                  <a:gd name="connsiteY1" fmla="*/ 127383 h 292483"/>
                  <a:gd name="connsiteX2" fmla="*/ 215900 w 1755775"/>
                  <a:gd name="connsiteY2" fmla="*/ 70233 h 292483"/>
                  <a:gd name="connsiteX3" fmla="*/ 469900 w 1755775"/>
                  <a:gd name="connsiteY3" fmla="*/ 22608 h 292483"/>
                  <a:gd name="connsiteX4" fmla="*/ 781050 w 1755775"/>
                  <a:gd name="connsiteY4" fmla="*/ 383 h 292483"/>
                  <a:gd name="connsiteX5" fmla="*/ 1101725 w 1755775"/>
                  <a:gd name="connsiteY5" fmla="*/ 13083 h 292483"/>
                  <a:gd name="connsiteX6" fmla="*/ 1419225 w 1755775"/>
                  <a:gd name="connsiteY6" fmla="*/ 67058 h 292483"/>
                  <a:gd name="connsiteX7" fmla="*/ 1714500 w 1755775"/>
                  <a:gd name="connsiteY7" fmla="*/ 149608 h 292483"/>
                  <a:gd name="connsiteX8" fmla="*/ 1755775 w 1755775"/>
                  <a:gd name="connsiteY8" fmla="*/ 292483 h 292483"/>
                  <a:gd name="connsiteX9" fmla="*/ 1565275 w 1755775"/>
                  <a:gd name="connsiteY9" fmla="*/ 228983 h 292483"/>
                  <a:gd name="connsiteX10" fmla="*/ 1301750 w 1755775"/>
                  <a:gd name="connsiteY10" fmla="*/ 181358 h 292483"/>
                  <a:gd name="connsiteX11" fmla="*/ 1022350 w 1755775"/>
                  <a:gd name="connsiteY11" fmla="*/ 136908 h 292483"/>
                  <a:gd name="connsiteX12" fmla="*/ 688975 w 1755775"/>
                  <a:gd name="connsiteY12" fmla="*/ 140083 h 292483"/>
                  <a:gd name="connsiteX13" fmla="*/ 396875 w 1755775"/>
                  <a:gd name="connsiteY13" fmla="*/ 178183 h 292483"/>
                  <a:gd name="connsiteX14" fmla="*/ 184150 w 1755775"/>
                  <a:gd name="connsiteY14" fmla="*/ 225808 h 292483"/>
                  <a:gd name="connsiteX15" fmla="*/ 0 w 1755775"/>
                  <a:gd name="connsiteY15" fmla="*/ 289308 h 292483"/>
                  <a:gd name="connsiteX0" fmla="*/ 0 w 1755775"/>
                  <a:gd name="connsiteY0" fmla="*/ 289308 h 292483"/>
                  <a:gd name="connsiteX1" fmla="*/ 31750 w 1755775"/>
                  <a:gd name="connsiteY1" fmla="*/ 127383 h 292483"/>
                  <a:gd name="connsiteX2" fmla="*/ 215900 w 1755775"/>
                  <a:gd name="connsiteY2" fmla="*/ 70233 h 292483"/>
                  <a:gd name="connsiteX3" fmla="*/ 469900 w 1755775"/>
                  <a:gd name="connsiteY3" fmla="*/ 22608 h 292483"/>
                  <a:gd name="connsiteX4" fmla="*/ 781050 w 1755775"/>
                  <a:gd name="connsiteY4" fmla="*/ 383 h 292483"/>
                  <a:gd name="connsiteX5" fmla="*/ 1101725 w 1755775"/>
                  <a:gd name="connsiteY5" fmla="*/ 13083 h 292483"/>
                  <a:gd name="connsiteX6" fmla="*/ 1419225 w 1755775"/>
                  <a:gd name="connsiteY6" fmla="*/ 67058 h 292483"/>
                  <a:gd name="connsiteX7" fmla="*/ 1714500 w 1755775"/>
                  <a:gd name="connsiteY7" fmla="*/ 149608 h 292483"/>
                  <a:gd name="connsiteX8" fmla="*/ 1755775 w 1755775"/>
                  <a:gd name="connsiteY8" fmla="*/ 292483 h 292483"/>
                  <a:gd name="connsiteX9" fmla="*/ 1565275 w 1755775"/>
                  <a:gd name="connsiteY9" fmla="*/ 228983 h 292483"/>
                  <a:gd name="connsiteX10" fmla="*/ 1301750 w 1755775"/>
                  <a:gd name="connsiteY10" fmla="*/ 181358 h 292483"/>
                  <a:gd name="connsiteX11" fmla="*/ 1022350 w 1755775"/>
                  <a:gd name="connsiteY11" fmla="*/ 136908 h 292483"/>
                  <a:gd name="connsiteX12" fmla="*/ 688975 w 1755775"/>
                  <a:gd name="connsiteY12" fmla="*/ 140083 h 292483"/>
                  <a:gd name="connsiteX13" fmla="*/ 396875 w 1755775"/>
                  <a:gd name="connsiteY13" fmla="*/ 178183 h 292483"/>
                  <a:gd name="connsiteX14" fmla="*/ 184150 w 1755775"/>
                  <a:gd name="connsiteY14" fmla="*/ 225808 h 292483"/>
                  <a:gd name="connsiteX15" fmla="*/ 0 w 1755775"/>
                  <a:gd name="connsiteY15" fmla="*/ 289308 h 292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55775" h="292483">
                    <a:moveTo>
                      <a:pt x="0" y="289308"/>
                    </a:moveTo>
                    <a:lnTo>
                      <a:pt x="31750" y="127383"/>
                    </a:lnTo>
                    <a:lnTo>
                      <a:pt x="215900" y="70233"/>
                    </a:lnTo>
                    <a:lnTo>
                      <a:pt x="469900" y="22608"/>
                    </a:lnTo>
                    <a:cubicBezTo>
                      <a:pt x="564092" y="10966"/>
                      <a:pt x="675746" y="1971"/>
                      <a:pt x="781050" y="383"/>
                    </a:cubicBezTo>
                    <a:cubicBezTo>
                      <a:pt x="886354" y="-1205"/>
                      <a:pt x="995363" y="1971"/>
                      <a:pt x="1101725" y="13083"/>
                    </a:cubicBezTo>
                    <a:cubicBezTo>
                      <a:pt x="1208087" y="24195"/>
                      <a:pt x="1317096" y="44304"/>
                      <a:pt x="1419225" y="67058"/>
                    </a:cubicBezTo>
                    <a:lnTo>
                      <a:pt x="1714500" y="149608"/>
                    </a:lnTo>
                    <a:lnTo>
                      <a:pt x="1755775" y="292483"/>
                    </a:lnTo>
                    <a:lnTo>
                      <a:pt x="1565275" y="228983"/>
                    </a:lnTo>
                    <a:lnTo>
                      <a:pt x="1301750" y="181358"/>
                    </a:lnTo>
                    <a:lnTo>
                      <a:pt x="1022350" y="136908"/>
                    </a:lnTo>
                    <a:lnTo>
                      <a:pt x="688975" y="140083"/>
                    </a:lnTo>
                    <a:lnTo>
                      <a:pt x="396875" y="178183"/>
                    </a:lnTo>
                    <a:lnTo>
                      <a:pt x="184150" y="225808"/>
                    </a:lnTo>
                    <a:lnTo>
                      <a:pt x="0" y="289308"/>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6629400" y="2418981"/>
                <a:ext cx="2009775" cy="305538"/>
              </a:xfrm>
              <a:custGeom>
                <a:avLst/>
                <a:gdLst>
                  <a:gd name="connsiteX0" fmla="*/ 0 w 2035969"/>
                  <a:gd name="connsiteY0" fmla="*/ 197644 h 307182"/>
                  <a:gd name="connsiteX1" fmla="*/ 242888 w 2035969"/>
                  <a:gd name="connsiteY1" fmla="*/ 121444 h 307182"/>
                  <a:gd name="connsiteX2" fmla="*/ 616744 w 2035969"/>
                  <a:gd name="connsiteY2" fmla="*/ 35719 h 307182"/>
                  <a:gd name="connsiteX3" fmla="*/ 864394 w 2035969"/>
                  <a:gd name="connsiteY3" fmla="*/ 4763 h 307182"/>
                  <a:gd name="connsiteX4" fmla="*/ 1133475 w 2035969"/>
                  <a:gd name="connsiteY4" fmla="*/ 0 h 307182"/>
                  <a:gd name="connsiteX5" fmla="*/ 1435894 w 2035969"/>
                  <a:gd name="connsiteY5" fmla="*/ 33338 h 307182"/>
                  <a:gd name="connsiteX6" fmla="*/ 1850231 w 2035969"/>
                  <a:gd name="connsiteY6" fmla="*/ 135732 h 307182"/>
                  <a:gd name="connsiteX7" fmla="*/ 2035969 w 2035969"/>
                  <a:gd name="connsiteY7" fmla="*/ 204788 h 307182"/>
                  <a:gd name="connsiteX8" fmla="*/ 1974056 w 2035969"/>
                  <a:gd name="connsiteY8" fmla="*/ 307182 h 307182"/>
                  <a:gd name="connsiteX9" fmla="*/ 1790700 w 2035969"/>
                  <a:gd name="connsiteY9" fmla="*/ 221457 h 307182"/>
                  <a:gd name="connsiteX10" fmla="*/ 1488281 w 2035969"/>
                  <a:gd name="connsiteY10" fmla="*/ 142875 h 307182"/>
                  <a:gd name="connsiteX11" fmla="*/ 1166813 w 2035969"/>
                  <a:gd name="connsiteY11" fmla="*/ 107157 h 307182"/>
                  <a:gd name="connsiteX12" fmla="*/ 885825 w 2035969"/>
                  <a:gd name="connsiteY12" fmla="*/ 97632 h 307182"/>
                  <a:gd name="connsiteX13" fmla="*/ 635794 w 2035969"/>
                  <a:gd name="connsiteY13" fmla="*/ 130969 h 307182"/>
                  <a:gd name="connsiteX14" fmla="*/ 361950 w 2035969"/>
                  <a:gd name="connsiteY14" fmla="*/ 190500 h 307182"/>
                  <a:gd name="connsiteX15" fmla="*/ 78581 w 2035969"/>
                  <a:gd name="connsiteY15" fmla="*/ 292894 h 307182"/>
                  <a:gd name="connsiteX16" fmla="*/ 0 w 2035969"/>
                  <a:gd name="connsiteY16" fmla="*/ 197644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57149 w 2014537"/>
                  <a:gd name="connsiteY15" fmla="*/ 292894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273"/>
                  <a:gd name="connsiteX1" fmla="*/ 221456 w 2014537"/>
                  <a:gd name="connsiteY1" fmla="*/ 121444 h 307273"/>
                  <a:gd name="connsiteX2" fmla="*/ 595312 w 2014537"/>
                  <a:gd name="connsiteY2" fmla="*/ 35719 h 307273"/>
                  <a:gd name="connsiteX3" fmla="*/ 842962 w 2014537"/>
                  <a:gd name="connsiteY3" fmla="*/ 4763 h 307273"/>
                  <a:gd name="connsiteX4" fmla="*/ 1112043 w 2014537"/>
                  <a:gd name="connsiteY4" fmla="*/ 0 h 307273"/>
                  <a:gd name="connsiteX5" fmla="*/ 1414462 w 2014537"/>
                  <a:gd name="connsiteY5" fmla="*/ 33338 h 307273"/>
                  <a:gd name="connsiteX6" fmla="*/ 1828799 w 2014537"/>
                  <a:gd name="connsiteY6" fmla="*/ 135732 h 307273"/>
                  <a:gd name="connsiteX7" fmla="*/ 2014537 w 2014537"/>
                  <a:gd name="connsiteY7" fmla="*/ 204788 h 307273"/>
                  <a:gd name="connsiteX8" fmla="*/ 1952624 w 2014537"/>
                  <a:gd name="connsiteY8" fmla="*/ 307182 h 307273"/>
                  <a:gd name="connsiteX9" fmla="*/ 1769268 w 2014537"/>
                  <a:gd name="connsiteY9" fmla="*/ 221457 h 307273"/>
                  <a:gd name="connsiteX10" fmla="*/ 1466849 w 2014537"/>
                  <a:gd name="connsiteY10" fmla="*/ 142875 h 307273"/>
                  <a:gd name="connsiteX11" fmla="*/ 1145381 w 2014537"/>
                  <a:gd name="connsiteY11" fmla="*/ 107157 h 307273"/>
                  <a:gd name="connsiteX12" fmla="*/ 864393 w 2014537"/>
                  <a:gd name="connsiteY12" fmla="*/ 97632 h 307273"/>
                  <a:gd name="connsiteX13" fmla="*/ 614362 w 2014537"/>
                  <a:gd name="connsiteY13" fmla="*/ 130969 h 307273"/>
                  <a:gd name="connsiteX14" fmla="*/ 340518 w 2014537"/>
                  <a:gd name="connsiteY14" fmla="*/ 190500 h 307273"/>
                  <a:gd name="connsiteX15" fmla="*/ 40480 w 2014537"/>
                  <a:gd name="connsiteY15" fmla="*/ 285751 h 307273"/>
                  <a:gd name="connsiteX16" fmla="*/ 0 w 2014537"/>
                  <a:gd name="connsiteY16" fmla="*/ 190500 h 307273"/>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16893 w 2014537"/>
                  <a:gd name="connsiteY6" fmla="*/ 123826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43037 w 2014537"/>
                  <a:gd name="connsiteY5" fmla="*/ 33338 h 307182"/>
                  <a:gd name="connsiteX6" fmla="*/ 1816893 w 2014537"/>
                  <a:gd name="connsiteY6" fmla="*/ 123826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43037 w 2014537"/>
                  <a:gd name="connsiteY5" fmla="*/ 33338 h 307182"/>
                  <a:gd name="connsiteX6" fmla="*/ 1816893 w 2014537"/>
                  <a:gd name="connsiteY6" fmla="*/ 123826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2706 h 309388"/>
                  <a:gd name="connsiteX1" fmla="*/ 221456 w 2014537"/>
                  <a:gd name="connsiteY1" fmla="*/ 123650 h 309388"/>
                  <a:gd name="connsiteX2" fmla="*/ 595312 w 2014537"/>
                  <a:gd name="connsiteY2" fmla="*/ 37925 h 309388"/>
                  <a:gd name="connsiteX3" fmla="*/ 842962 w 2014537"/>
                  <a:gd name="connsiteY3" fmla="*/ 6969 h 309388"/>
                  <a:gd name="connsiteX4" fmla="*/ 1112043 w 2014537"/>
                  <a:gd name="connsiteY4" fmla="*/ 2206 h 309388"/>
                  <a:gd name="connsiteX5" fmla="*/ 1443037 w 2014537"/>
                  <a:gd name="connsiteY5" fmla="*/ 35544 h 309388"/>
                  <a:gd name="connsiteX6" fmla="*/ 1816893 w 2014537"/>
                  <a:gd name="connsiteY6" fmla="*/ 126032 h 309388"/>
                  <a:gd name="connsiteX7" fmla="*/ 2014537 w 2014537"/>
                  <a:gd name="connsiteY7" fmla="*/ 206994 h 309388"/>
                  <a:gd name="connsiteX8" fmla="*/ 1952624 w 2014537"/>
                  <a:gd name="connsiteY8" fmla="*/ 309388 h 309388"/>
                  <a:gd name="connsiteX9" fmla="*/ 1769268 w 2014537"/>
                  <a:gd name="connsiteY9" fmla="*/ 223663 h 309388"/>
                  <a:gd name="connsiteX10" fmla="*/ 1466849 w 2014537"/>
                  <a:gd name="connsiteY10" fmla="*/ 145081 h 309388"/>
                  <a:gd name="connsiteX11" fmla="*/ 1145381 w 2014537"/>
                  <a:gd name="connsiteY11" fmla="*/ 109363 h 309388"/>
                  <a:gd name="connsiteX12" fmla="*/ 864393 w 2014537"/>
                  <a:gd name="connsiteY12" fmla="*/ 99838 h 309388"/>
                  <a:gd name="connsiteX13" fmla="*/ 614362 w 2014537"/>
                  <a:gd name="connsiteY13" fmla="*/ 133175 h 309388"/>
                  <a:gd name="connsiteX14" fmla="*/ 340518 w 2014537"/>
                  <a:gd name="connsiteY14" fmla="*/ 192706 h 309388"/>
                  <a:gd name="connsiteX15" fmla="*/ 40480 w 2014537"/>
                  <a:gd name="connsiteY15" fmla="*/ 287957 h 309388"/>
                  <a:gd name="connsiteX16" fmla="*/ 0 w 2014537"/>
                  <a:gd name="connsiteY16" fmla="*/ 192706 h 309388"/>
                  <a:gd name="connsiteX0" fmla="*/ 0 w 2014537"/>
                  <a:gd name="connsiteY0" fmla="*/ 192706 h 309388"/>
                  <a:gd name="connsiteX1" fmla="*/ 221456 w 2014537"/>
                  <a:gd name="connsiteY1" fmla="*/ 123650 h 309388"/>
                  <a:gd name="connsiteX2" fmla="*/ 595312 w 2014537"/>
                  <a:gd name="connsiteY2" fmla="*/ 37925 h 309388"/>
                  <a:gd name="connsiteX3" fmla="*/ 842962 w 2014537"/>
                  <a:gd name="connsiteY3" fmla="*/ 6969 h 309388"/>
                  <a:gd name="connsiteX4" fmla="*/ 1112043 w 2014537"/>
                  <a:gd name="connsiteY4" fmla="*/ 2206 h 309388"/>
                  <a:gd name="connsiteX5" fmla="*/ 1443037 w 2014537"/>
                  <a:gd name="connsiteY5" fmla="*/ 35544 h 309388"/>
                  <a:gd name="connsiteX6" fmla="*/ 1816893 w 2014537"/>
                  <a:gd name="connsiteY6" fmla="*/ 126032 h 309388"/>
                  <a:gd name="connsiteX7" fmla="*/ 2014537 w 2014537"/>
                  <a:gd name="connsiteY7" fmla="*/ 206994 h 309388"/>
                  <a:gd name="connsiteX8" fmla="*/ 1952624 w 2014537"/>
                  <a:gd name="connsiteY8" fmla="*/ 309388 h 309388"/>
                  <a:gd name="connsiteX9" fmla="*/ 1769268 w 2014537"/>
                  <a:gd name="connsiteY9" fmla="*/ 223663 h 309388"/>
                  <a:gd name="connsiteX10" fmla="*/ 1466849 w 2014537"/>
                  <a:gd name="connsiteY10" fmla="*/ 145081 h 309388"/>
                  <a:gd name="connsiteX11" fmla="*/ 1145381 w 2014537"/>
                  <a:gd name="connsiteY11" fmla="*/ 109363 h 309388"/>
                  <a:gd name="connsiteX12" fmla="*/ 864393 w 2014537"/>
                  <a:gd name="connsiteY12" fmla="*/ 99838 h 309388"/>
                  <a:gd name="connsiteX13" fmla="*/ 614362 w 2014537"/>
                  <a:gd name="connsiteY13" fmla="*/ 133175 h 309388"/>
                  <a:gd name="connsiteX14" fmla="*/ 340518 w 2014537"/>
                  <a:gd name="connsiteY14" fmla="*/ 192706 h 309388"/>
                  <a:gd name="connsiteX15" fmla="*/ 40480 w 2014537"/>
                  <a:gd name="connsiteY15" fmla="*/ 287957 h 309388"/>
                  <a:gd name="connsiteX16" fmla="*/ 0 w 2014537"/>
                  <a:gd name="connsiteY16" fmla="*/ 192706 h 309388"/>
                  <a:gd name="connsiteX0" fmla="*/ 0 w 2014537"/>
                  <a:gd name="connsiteY0" fmla="*/ 192706 h 309388"/>
                  <a:gd name="connsiteX1" fmla="*/ 221456 w 2014537"/>
                  <a:gd name="connsiteY1" fmla="*/ 123650 h 309388"/>
                  <a:gd name="connsiteX2" fmla="*/ 595312 w 2014537"/>
                  <a:gd name="connsiteY2" fmla="*/ 37925 h 309388"/>
                  <a:gd name="connsiteX3" fmla="*/ 842962 w 2014537"/>
                  <a:gd name="connsiteY3" fmla="*/ 6969 h 309388"/>
                  <a:gd name="connsiteX4" fmla="*/ 1112043 w 2014537"/>
                  <a:gd name="connsiteY4" fmla="*/ 2206 h 309388"/>
                  <a:gd name="connsiteX5" fmla="*/ 1443037 w 2014537"/>
                  <a:gd name="connsiteY5" fmla="*/ 35544 h 309388"/>
                  <a:gd name="connsiteX6" fmla="*/ 1816893 w 2014537"/>
                  <a:gd name="connsiteY6" fmla="*/ 126032 h 309388"/>
                  <a:gd name="connsiteX7" fmla="*/ 2014537 w 2014537"/>
                  <a:gd name="connsiteY7" fmla="*/ 206994 h 309388"/>
                  <a:gd name="connsiteX8" fmla="*/ 1952624 w 2014537"/>
                  <a:gd name="connsiteY8" fmla="*/ 309388 h 309388"/>
                  <a:gd name="connsiteX9" fmla="*/ 1769268 w 2014537"/>
                  <a:gd name="connsiteY9" fmla="*/ 223663 h 309388"/>
                  <a:gd name="connsiteX10" fmla="*/ 1466849 w 2014537"/>
                  <a:gd name="connsiteY10" fmla="*/ 145081 h 309388"/>
                  <a:gd name="connsiteX11" fmla="*/ 1145381 w 2014537"/>
                  <a:gd name="connsiteY11" fmla="*/ 109363 h 309388"/>
                  <a:gd name="connsiteX12" fmla="*/ 864393 w 2014537"/>
                  <a:gd name="connsiteY12" fmla="*/ 99838 h 309388"/>
                  <a:gd name="connsiteX13" fmla="*/ 614362 w 2014537"/>
                  <a:gd name="connsiteY13" fmla="*/ 133175 h 309388"/>
                  <a:gd name="connsiteX14" fmla="*/ 340518 w 2014537"/>
                  <a:gd name="connsiteY14" fmla="*/ 192706 h 309388"/>
                  <a:gd name="connsiteX15" fmla="*/ 40480 w 2014537"/>
                  <a:gd name="connsiteY15" fmla="*/ 287957 h 309388"/>
                  <a:gd name="connsiteX16" fmla="*/ 0 w 2014537"/>
                  <a:gd name="connsiteY16" fmla="*/ 192706 h 309388"/>
                  <a:gd name="connsiteX0" fmla="*/ 0 w 2009775"/>
                  <a:gd name="connsiteY0" fmla="*/ 192706 h 309388"/>
                  <a:gd name="connsiteX1" fmla="*/ 221456 w 2009775"/>
                  <a:gd name="connsiteY1" fmla="*/ 123650 h 309388"/>
                  <a:gd name="connsiteX2" fmla="*/ 595312 w 2009775"/>
                  <a:gd name="connsiteY2" fmla="*/ 37925 h 309388"/>
                  <a:gd name="connsiteX3" fmla="*/ 842962 w 2009775"/>
                  <a:gd name="connsiteY3" fmla="*/ 6969 h 309388"/>
                  <a:gd name="connsiteX4" fmla="*/ 1112043 w 2009775"/>
                  <a:gd name="connsiteY4" fmla="*/ 2206 h 309388"/>
                  <a:gd name="connsiteX5" fmla="*/ 1443037 w 2009775"/>
                  <a:gd name="connsiteY5" fmla="*/ 35544 h 309388"/>
                  <a:gd name="connsiteX6" fmla="*/ 1816893 w 2009775"/>
                  <a:gd name="connsiteY6" fmla="*/ 126032 h 309388"/>
                  <a:gd name="connsiteX7" fmla="*/ 2009775 w 2009775"/>
                  <a:gd name="connsiteY7" fmla="*/ 216519 h 309388"/>
                  <a:gd name="connsiteX8" fmla="*/ 1952624 w 2009775"/>
                  <a:gd name="connsiteY8" fmla="*/ 309388 h 309388"/>
                  <a:gd name="connsiteX9" fmla="*/ 1769268 w 2009775"/>
                  <a:gd name="connsiteY9" fmla="*/ 223663 h 309388"/>
                  <a:gd name="connsiteX10" fmla="*/ 1466849 w 2009775"/>
                  <a:gd name="connsiteY10" fmla="*/ 145081 h 309388"/>
                  <a:gd name="connsiteX11" fmla="*/ 1145381 w 2009775"/>
                  <a:gd name="connsiteY11" fmla="*/ 109363 h 309388"/>
                  <a:gd name="connsiteX12" fmla="*/ 864393 w 2009775"/>
                  <a:gd name="connsiteY12" fmla="*/ 99838 h 309388"/>
                  <a:gd name="connsiteX13" fmla="*/ 614362 w 2009775"/>
                  <a:gd name="connsiteY13" fmla="*/ 133175 h 309388"/>
                  <a:gd name="connsiteX14" fmla="*/ 340518 w 2009775"/>
                  <a:gd name="connsiteY14" fmla="*/ 192706 h 309388"/>
                  <a:gd name="connsiteX15" fmla="*/ 40480 w 2009775"/>
                  <a:gd name="connsiteY15" fmla="*/ 287957 h 309388"/>
                  <a:gd name="connsiteX16" fmla="*/ 0 w 2009775"/>
                  <a:gd name="connsiteY16" fmla="*/ 192706 h 309388"/>
                  <a:gd name="connsiteX0" fmla="*/ 0 w 2009775"/>
                  <a:gd name="connsiteY0" fmla="*/ 192706 h 309388"/>
                  <a:gd name="connsiteX1" fmla="*/ 221456 w 2009775"/>
                  <a:gd name="connsiteY1" fmla="*/ 123650 h 309388"/>
                  <a:gd name="connsiteX2" fmla="*/ 595312 w 2009775"/>
                  <a:gd name="connsiteY2" fmla="*/ 37925 h 309388"/>
                  <a:gd name="connsiteX3" fmla="*/ 842962 w 2009775"/>
                  <a:gd name="connsiteY3" fmla="*/ 6969 h 309388"/>
                  <a:gd name="connsiteX4" fmla="*/ 1112043 w 2009775"/>
                  <a:gd name="connsiteY4" fmla="*/ 2206 h 309388"/>
                  <a:gd name="connsiteX5" fmla="*/ 1443037 w 2009775"/>
                  <a:gd name="connsiteY5" fmla="*/ 35544 h 309388"/>
                  <a:gd name="connsiteX6" fmla="*/ 1816893 w 2009775"/>
                  <a:gd name="connsiteY6" fmla="*/ 126032 h 309388"/>
                  <a:gd name="connsiteX7" fmla="*/ 2009775 w 2009775"/>
                  <a:gd name="connsiteY7" fmla="*/ 216519 h 309388"/>
                  <a:gd name="connsiteX8" fmla="*/ 1952624 w 2009775"/>
                  <a:gd name="connsiteY8" fmla="*/ 309388 h 309388"/>
                  <a:gd name="connsiteX9" fmla="*/ 1769268 w 2009775"/>
                  <a:gd name="connsiteY9" fmla="*/ 223663 h 309388"/>
                  <a:gd name="connsiteX10" fmla="*/ 1466849 w 2009775"/>
                  <a:gd name="connsiteY10" fmla="*/ 145081 h 309388"/>
                  <a:gd name="connsiteX11" fmla="*/ 1145381 w 2009775"/>
                  <a:gd name="connsiteY11" fmla="*/ 109363 h 309388"/>
                  <a:gd name="connsiteX12" fmla="*/ 866775 w 2009775"/>
                  <a:gd name="connsiteY12" fmla="*/ 106982 h 309388"/>
                  <a:gd name="connsiteX13" fmla="*/ 614362 w 2009775"/>
                  <a:gd name="connsiteY13" fmla="*/ 133175 h 309388"/>
                  <a:gd name="connsiteX14" fmla="*/ 340518 w 2009775"/>
                  <a:gd name="connsiteY14" fmla="*/ 192706 h 309388"/>
                  <a:gd name="connsiteX15" fmla="*/ 40480 w 2009775"/>
                  <a:gd name="connsiteY15" fmla="*/ 287957 h 309388"/>
                  <a:gd name="connsiteX16" fmla="*/ 0 w 2009775"/>
                  <a:gd name="connsiteY16" fmla="*/ 192706 h 30938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31694 h 305538"/>
                  <a:gd name="connsiteX6" fmla="*/ 1816893 w 2009775"/>
                  <a:gd name="connsiteY6" fmla="*/ 122182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16893 w 2009775"/>
                  <a:gd name="connsiteY6" fmla="*/ 122182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09749 w 2009775"/>
                  <a:gd name="connsiteY6" fmla="*/ 129326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09749 w 2009775"/>
                  <a:gd name="connsiteY6" fmla="*/ 129326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09749 w 2009775"/>
                  <a:gd name="connsiteY6" fmla="*/ 129326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09775" h="305538">
                    <a:moveTo>
                      <a:pt x="0" y="188856"/>
                    </a:moveTo>
                    <a:lnTo>
                      <a:pt x="221456" y="119800"/>
                    </a:lnTo>
                    <a:cubicBezTo>
                      <a:pt x="320675" y="94003"/>
                      <a:pt x="491728" y="53522"/>
                      <a:pt x="595312" y="34075"/>
                    </a:cubicBezTo>
                    <a:cubicBezTo>
                      <a:pt x="698896" y="14628"/>
                      <a:pt x="756840" y="9072"/>
                      <a:pt x="842962" y="3119"/>
                    </a:cubicBezTo>
                    <a:cubicBezTo>
                      <a:pt x="929084" y="-2834"/>
                      <a:pt x="1014412" y="738"/>
                      <a:pt x="1114424" y="5500"/>
                    </a:cubicBezTo>
                    <a:cubicBezTo>
                      <a:pt x="1214436" y="10262"/>
                      <a:pt x="1325562" y="22962"/>
                      <a:pt x="1443037" y="43600"/>
                    </a:cubicBezTo>
                    <a:cubicBezTo>
                      <a:pt x="1562496" y="66222"/>
                      <a:pt x="1707356" y="93607"/>
                      <a:pt x="1809749" y="129326"/>
                    </a:cubicBezTo>
                    <a:cubicBezTo>
                      <a:pt x="1888330" y="160282"/>
                      <a:pt x="1967707" y="188857"/>
                      <a:pt x="2009775" y="212669"/>
                    </a:cubicBezTo>
                    <a:lnTo>
                      <a:pt x="1952624" y="305538"/>
                    </a:lnTo>
                    <a:cubicBezTo>
                      <a:pt x="1902221" y="282122"/>
                      <a:pt x="1850231" y="247198"/>
                      <a:pt x="1769268" y="219813"/>
                    </a:cubicBezTo>
                    <a:cubicBezTo>
                      <a:pt x="1688306" y="192429"/>
                      <a:pt x="1570830" y="160281"/>
                      <a:pt x="1466849" y="141231"/>
                    </a:cubicBezTo>
                    <a:cubicBezTo>
                      <a:pt x="1362868" y="122181"/>
                      <a:pt x="1245790" y="113054"/>
                      <a:pt x="1145381" y="105513"/>
                    </a:cubicBezTo>
                    <a:cubicBezTo>
                      <a:pt x="1044972" y="97973"/>
                      <a:pt x="955278" y="99163"/>
                      <a:pt x="866775" y="103132"/>
                    </a:cubicBezTo>
                    <a:cubicBezTo>
                      <a:pt x="778272" y="107101"/>
                      <a:pt x="701674" y="113847"/>
                      <a:pt x="614362" y="129325"/>
                    </a:cubicBezTo>
                    <a:cubicBezTo>
                      <a:pt x="527050" y="144803"/>
                      <a:pt x="436165" y="163059"/>
                      <a:pt x="340518" y="188856"/>
                    </a:cubicBezTo>
                    <a:cubicBezTo>
                      <a:pt x="244871" y="214653"/>
                      <a:pt x="128189" y="255532"/>
                      <a:pt x="40480" y="284107"/>
                    </a:cubicBezTo>
                    <a:lnTo>
                      <a:pt x="0" y="188856"/>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sp>
          <p:nvSpPr>
            <p:cNvPr id="29" name="Rectangle 28"/>
            <p:cNvSpPr/>
            <p:nvPr/>
          </p:nvSpPr>
          <p:spPr>
            <a:xfrm>
              <a:off x="4419600" y="1247388"/>
              <a:ext cx="1943100" cy="1143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1" name="Freeform 30"/>
            <p:cNvSpPr/>
            <p:nvPr/>
          </p:nvSpPr>
          <p:spPr>
            <a:xfrm>
              <a:off x="6675120" y="1098429"/>
              <a:ext cx="2009775" cy="305538"/>
            </a:xfrm>
            <a:custGeom>
              <a:avLst/>
              <a:gdLst>
                <a:gd name="connsiteX0" fmla="*/ 0 w 2035969"/>
                <a:gd name="connsiteY0" fmla="*/ 197644 h 307182"/>
                <a:gd name="connsiteX1" fmla="*/ 242888 w 2035969"/>
                <a:gd name="connsiteY1" fmla="*/ 121444 h 307182"/>
                <a:gd name="connsiteX2" fmla="*/ 616744 w 2035969"/>
                <a:gd name="connsiteY2" fmla="*/ 35719 h 307182"/>
                <a:gd name="connsiteX3" fmla="*/ 864394 w 2035969"/>
                <a:gd name="connsiteY3" fmla="*/ 4763 h 307182"/>
                <a:gd name="connsiteX4" fmla="*/ 1133475 w 2035969"/>
                <a:gd name="connsiteY4" fmla="*/ 0 h 307182"/>
                <a:gd name="connsiteX5" fmla="*/ 1435894 w 2035969"/>
                <a:gd name="connsiteY5" fmla="*/ 33338 h 307182"/>
                <a:gd name="connsiteX6" fmla="*/ 1850231 w 2035969"/>
                <a:gd name="connsiteY6" fmla="*/ 135732 h 307182"/>
                <a:gd name="connsiteX7" fmla="*/ 2035969 w 2035969"/>
                <a:gd name="connsiteY7" fmla="*/ 204788 h 307182"/>
                <a:gd name="connsiteX8" fmla="*/ 1974056 w 2035969"/>
                <a:gd name="connsiteY8" fmla="*/ 307182 h 307182"/>
                <a:gd name="connsiteX9" fmla="*/ 1790700 w 2035969"/>
                <a:gd name="connsiteY9" fmla="*/ 221457 h 307182"/>
                <a:gd name="connsiteX10" fmla="*/ 1488281 w 2035969"/>
                <a:gd name="connsiteY10" fmla="*/ 142875 h 307182"/>
                <a:gd name="connsiteX11" fmla="*/ 1166813 w 2035969"/>
                <a:gd name="connsiteY11" fmla="*/ 107157 h 307182"/>
                <a:gd name="connsiteX12" fmla="*/ 885825 w 2035969"/>
                <a:gd name="connsiteY12" fmla="*/ 97632 h 307182"/>
                <a:gd name="connsiteX13" fmla="*/ 635794 w 2035969"/>
                <a:gd name="connsiteY13" fmla="*/ 130969 h 307182"/>
                <a:gd name="connsiteX14" fmla="*/ 361950 w 2035969"/>
                <a:gd name="connsiteY14" fmla="*/ 190500 h 307182"/>
                <a:gd name="connsiteX15" fmla="*/ 78581 w 2035969"/>
                <a:gd name="connsiteY15" fmla="*/ 292894 h 307182"/>
                <a:gd name="connsiteX16" fmla="*/ 0 w 2035969"/>
                <a:gd name="connsiteY16" fmla="*/ 197644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57149 w 2014537"/>
                <a:gd name="connsiteY15" fmla="*/ 292894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273"/>
                <a:gd name="connsiteX1" fmla="*/ 221456 w 2014537"/>
                <a:gd name="connsiteY1" fmla="*/ 121444 h 307273"/>
                <a:gd name="connsiteX2" fmla="*/ 595312 w 2014537"/>
                <a:gd name="connsiteY2" fmla="*/ 35719 h 307273"/>
                <a:gd name="connsiteX3" fmla="*/ 842962 w 2014537"/>
                <a:gd name="connsiteY3" fmla="*/ 4763 h 307273"/>
                <a:gd name="connsiteX4" fmla="*/ 1112043 w 2014537"/>
                <a:gd name="connsiteY4" fmla="*/ 0 h 307273"/>
                <a:gd name="connsiteX5" fmla="*/ 1414462 w 2014537"/>
                <a:gd name="connsiteY5" fmla="*/ 33338 h 307273"/>
                <a:gd name="connsiteX6" fmla="*/ 1828799 w 2014537"/>
                <a:gd name="connsiteY6" fmla="*/ 135732 h 307273"/>
                <a:gd name="connsiteX7" fmla="*/ 2014537 w 2014537"/>
                <a:gd name="connsiteY7" fmla="*/ 204788 h 307273"/>
                <a:gd name="connsiteX8" fmla="*/ 1952624 w 2014537"/>
                <a:gd name="connsiteY8" fmla="*/ 307182 h 307273"/>
                <a:gd name="connsiteX9" fmla="*/ 1769268 w 2014537"/>
                <a:gd name="connsiteY9" fmla="*/ 221457 h 307273"/>
                <a:gd name="connsiteX10" fmla="*/ 1466849 w 2014537"/>
                <a:gd name="connsiteY10" fmla="*/ 142875 h 307273"/>
                <a:gd name="connsiteX11" fmla="*/ 1145381 w 2014537"/>
                <a:gd name="connsiteY11" fmla="*/ 107157 h 307273"/>
                <a:gd name="connsiteX12" fmla="*/ 864393 w 2014537"/>
                <a:gd name="connsiteY12" fmla="*/ 97632 h 307273"/>
                <a:gd name="connsiteX13" fmla="*/ 614362 w 2014537"/>
                <a:gd name="connsiteY13" fmla="*/ 130969 h 307273"/>
                <a:gd name="connsiteX14" fmla="*/ 340518 w 2014537"/>
                <a:gd name="connsiteY14" fmla="*/ 190500 h 307273"/>
                <a:gd name="connsiteX15" fmla="*/ 40480 w 2014537"/>
                <a:gd name="connsiteY15" fmla="*/ 285751 h 307273"/>
                <a:gd name="connsiteX16" fmla="*/ 0 w 2014537"/>
                <a:gd name="connsiteY16" fmla="*/ 190500 h 307273"/>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28799 w 2014537"/>
                <a:gd name="connsiteY6" fmla="*/ 135732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14462 w 2014537"/>
                <a:gd name="connsiteY5" fmla="*/ 33338 h 307182"/>
                <a:gd name="connsiteX6" fmla="*/ 1816893 w 2014537"/>
                <a:gd name="connsiteY6" fmla="*/ 123826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43037 w 2014537"/>
                <a:gd name="connsiteY5" fmla="*/ 33338 h 307182"/>
                <a:gd name="connsiteX6" fmla="*/ 1816893 w 2014537"/>
                <a:gd name="connsiteY6" fmla="*/ 123826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0500 h 307182"/>
                <a:gd name="connsiteX1" fmla="*/ 221456 w 2014537"/>
                <a:gd name="connsiteY1" fmla="*/ 121444 h 307182"/>
                <a:gd name="connsiteX2" fmla="*/ 595312 w 2014537"/>
                <a:gd name="connsiteY2" fmla="*/ 35719 h 307182"/>
                <a:gd name="connsiteX3" fmla="*/ 842962 w 2014537"/>
                <a:gd name="connsiteY3" fmla="*/ 4763 h 307182"/>
                <a:gd name="connsiteX4" fmla="*/ 1112043 w 2014537"/>
                <a:gd name="connsiteY4" fmla="*/ 0 h 307182"/>
                <a:gd name="connsiteX5" fmla="*/ 1443037 w 2014537"/>
                <a:gd name="connsiteY5" fmla="*/ 33338 h 307182"/>
                <a:gd name="connsiteX6" fmla="*/ 1816893 w 2014537"/>
                <a:gd name="connsiteY6" fmla="*/ 123826 h 307182"/>
                <a:gd name="connsiteX7" fmla="*/ 2014537 w 2014537"/>
                <a:gd name="connsiteY7" fmla="*/ 204788 h 307182"/>
                <a:gd name="connsiteX8" fmla="*/ 1952624 w 2014537"/>
                <a:gd name="connsiteY8" fmla="*/ 307182 h 307182"/>
                <a:gd name="connsiteX9" fmla="*/ 1769268 w 2014537"/>
                <a:gd name="connsiteY9" fmla="*/ 221457 h 307182"/>
                <a:gd name="connsiteX10" fmla="*/ 1466849 w 2014537"/>
                <a:gd name="connsiteY10" fmla="*/ 142875 h 307182"/>
                <a:gd name="connsiteX11" fmla="*/ 1145381 w 2014537"/>
                <a:gd name="connsiteY11" fmla="*/ 107157 h 307182"/>
                <a:gd name="connsiteX12" fmla="*/ 864393 w 2014537"/>
                <a:gd name="connsiteY12" fmla="*/ 97632 h 307182"/>
                <a:gd name="connsiteX13" fmla="*/ 614362 w 2014537"/>
                <a:gd name="connsiteY13" fmla="*/ 130969 h 307182"/>
                <a:gd name="connsiteX14" fmla="*/ 340518 w 2014537"/>
                <a:gd name="connsiteY14" fmla="*/ 190500 h 307182"/>
                <a:gd name="connsiteX15" fmla="*/ 40480 w 2014537"/>
                <a:gd name="connsiteY15" fmla="*/ 285751 h 307182"/>
                <a:gd name="connsiteX16" fmla="*/ 0 w 2014537"/>
                <a:gd name="connsiteY16" fmla="*/ 190500 h 307182"/>
                <a:gd name="connsiteX0" fmla="*/ 0 w 2014537"/>
                <a:gd name="connsiteY0" fmla="*/ 192706 h 309388"/>
                <a:gd name="connsiteX1" fmla="*/ 221456 w 2014537"/>
                <a:gd name="connsiteY1" fmla="*/ 123650 h 309388"/>
                <a:gd name="connsiteX2" fmla="*/ 595312 w 2014537"/>
                <a:gd name="connsiteY2" fmla="*/ 37925 h 309388"/>
                <a:gd name="connsiteX3" fmla="*/ 842962 w 2014537"/>
                <a:gd name="connsiteY3" fmla="*/ 6969 h 309388"/>
                <a:gd name="connsiteX4" fmla="*/ 1112043 w 2014537"/>
                <a:gd name="connsiteY4" fmla="*/ 2206 h 309388"/>
                <a:gd name="connsiteX5" fmla="*/ 1443037 w 2014537"/>
                <a:gd name="connsiteY5" fmla="*/ 35544 h 309388"/>
                <a:gd name="connsiteX6" fmla="*/ 1816893 w 2014537"/>
                <a:gd name="connsiteY6" fmla="*/ 126032 h 309388"/>
                <a:gd name="connsiteX7" fmla="*/ 2014537 w 2014537"/>
                <a:gd name="connsiteY7" fmla="*/ 206994 h 309388"/>
                <a:gd name="connsiteX8" fmla="*/ 1952624 w 2014537"/>
                <a:gd name="connsiteY8" fmla="*/ 309388 h 309388"/>
                <a:gd name="connsiteX9" fmla="*/ 1769268 w 2014537"/>
                <a:gd name="connsiteY9" fmla="*/ 223663 h 309388"/>
                <a:gd name="connsiteX10" fmla="*/ 1466849 w 2014537"/>
                <a:gd name="connsiteY10" fmla="*/ 145081 h 309388"/>
                <a:gd name="connsiteX11" fmla="*/ 1145381 w 2014537"/>
                <a:gd name="connsiteY11" fmla="*/ 109363 h 309388"/>
                <a:gd name="connsiteX12" fmla="*/ 864393 w 2014537"/>
                <a:gd name="connsiteY12" fmla="*/ 99838 h 309388"/>
                <a:gd name="connsiteX13" fmla="*/ 614362 w 2014537"/>
                <a:gd name="connsiteY13" fmla="*/ 133175 h 309388"/>
                <a:gd name="connsiteX14" fmla="*/ 340518 w 2014537"/>
                <a:gd name="connsiteY14" fmla="*/ 192706 h 309388"/>
                <a:gd name="connsiteX15" fmla="*/ 40480 w 2014537"/>
                <a:gd name="connsiteY15" fmla="*/ 287957 h 309388"/>
                <a:gd name="connsiteX16" fmla="*/ 0 w 2014537"/>
                <a:gd name="connsiteY16" fmla="*/ 192706 h 309388"/>
                <a:gd name="connsiteX0" fmla="*/ 0 w 2014537"/>
                <a:gd name="connsiteY0" fmla="*/ 192706 h 309388"/>
                <a:gd name="connsiteX1" fmla="*/ 221456 w 2014537"/>
                <a:gd name="connsiteY1" fmla="*/ 123650 h 309388"/>
                <a:gd name="connsiteX2" fmla="*/ 595312 w 2014537"/>
                <a:gd name="connsiteY2" fmla="*/ 37925 h 309388"/>
                <a:gd name="connsiteX3" fmla="*/ 842962 w 2014537"/>
                <a:gd name="connsiteY3" fmla="*/ 6969 h 309388"/>
                <a:gd name="connsiteX4" fmla="*/ 1112043 w 2014537"/>
                <a:gd name="connsiteY4" fmla="*/ 2206 h 309388"/>
                <a:gd name="connsiteX5" fmla="*/ 1443037 w 2014537"/>
                <a:gd name="connsiteY5" fmla="*/ 35544 h 309388"/>
                <a:gd name="connsiteX6" fmla="*/ 1816893 w 2014537"/>
                <a:gd name="connsiteY6" fmla="*/ 126032 h 309388"/>
                <a:gd name="connsiteX7" fmla="*/ 2014537 w 2014537"/>
                <a:gd name="connsiteY7" fmla="*/ 206994 h 309388"/>
                <a:gd name="connsiteX8" fmla="*/ 1952624 w 2014537"/>
                <a:gd name="connsiteY8" fmla="*/ 309388 h 309388"/>
                <a:gd name="connsiteX9" fmla="*/ 1769268 w 2014537"/>
                <a:gd name="connsiteY9" fmla="*/ 223663 h 309388"/>
                <a:gd name="connsiteX10" fmla="*/ 1466849 w 2014537"/>
                <a:gd name="connsiteY10" fmla="*/ 145081 h 309388"/>
                <a:gd name="connsiteX11" fmla="*/ 1145381 w 2014537"/>
                <a:gd name="connsiteY11" fmla="*/ 109363 h 309388"/>
                <a:gd name="connsiteX12" fmla="*/ 864393 w 2014537"/>
                <a:gd name="connsiteY12" fmla="*/ 99838 h 309388"/>
                <a:gd name="connsiteX13" fmla="*/ 614362 w 2014537"/>
                <a:gd name="connsiteY13" fmla="*/ 133175 h 309388"/>
                <a:gd name="connsiteX14" fmla="*/ 340518 w 2014537"/>
                <a:gd name="connsiteY14" fmla="*/ 192706 h 309388"/>
                <a:gd name="connsiteX15" fmla="*/ 40480 w 2014537"/>
                <a:gd name="connsiteY15" fmla="*/ 287957 h 309388"/>
                <a:gd name="connsiteX16" fmla="*/ 0 w 2014537"/>
                <a:gd name="connsiteY16" fmla="*/ 192706 h 309388"/>
                <a:gd name="connsiteX0" fmla="*/ 0 w 2014537"/>
                <a:gd name="connsiteY0" fmla="*/ 192706 h 309388"/>
                <a:gd name="connsiteX1" fmla="*/ 221456 w 2014537"/>
                <a:gd name="connsiteY1" fmla="*/ 123650 h 309388"/>
                <a:gd name="connsiteX2" fmla="*/ 595312 w 2014537"/>
                <a:gd name="connsiteY2" fmla="*/ 37925 h 309388"/>
                <a:gd name="connsiteX3" fmla="*/ 842962 w 2014537"/>
                <a:gd name="connsiteY3" fmla="*/ 6969 h 309388"/>
                <a:gd name="connsiteX4" fmla="*/ 1112043 w 2014537"/>
                <a:gd name="connsiteY4" fmla="*/ 2206 h 309388"/>
                <a:gd name="connsiteX5" fmla="*/ 1443037 w 2014537"/>
                <a:gd name="connsiteY5" fmla="*/ 35544 h 309388"/>
                <a:gd name="connsiteX6" fmla="*/ 1816893 w 2014537"/>
                <a:gd name="connsiteY6" fmla="*/ 126032 h 309388"/>
                <a:gd name="connsiteX7" fmla="*/ 2014537 w 2014537"/>
                <a:gd name="connsiteY7" fmla="*/ 206994 h 309388"/>
                <a:gd name="connsiteX8" fmla="*/ 1952624 w 2014537"/>
                <a:gd name="connsiteY8" fmla="*/ 309388 h 309388"/>
                <a:gd name="connsiteX9" fmla="*/ 1769268 w 2014537"/>
                <a:gd name="connsiteY9" fmla="*/ 223663 h 309388"/>
                <a:gd name="connsiteX10" fmla="*/ 1466849 w 2014537"/>
                <a:gd name="connsiteY10" fmla="*/ 145081 h 309388"/>
                <a:gd name="connsiteX11" fmla="*/ 1145381 w 2014537"/>
                <a:gd name="connsiteY11" fmla="*/ 109363 h 309388"/>
                <a:gd name="connsiteX12" fmla="*/ 864393 w 2014537"/>
                <a:gd name="connsiteY12" fmla="*/ 99838 h 309388"/>
                <a:gd name="connsiteX13" fmla="*/ 614362 w 2014537"/>
                <a:gd name="connsiteY13" fmla="*/ 133175 h 309388"/>
                <a:gd name="connsiteX14" fmla="*/ 340518 w 2014537"/>
                <a:gd name="connsiteY14" fmla="*/ 192706 h 309388"/>
                <a:gd name="connsiteX15" fmla="*/ 40480 w 2014537"/>
                <a:gd name="connsiteY15" fmla="*/ 287957 h 309388"/>
                <a:gd name="connsiteX16" fmla="*/ 0 w 2014537"/>
                <a:gd name="connsiteY16" fmla="*/ 192706 h 309388"/>
                <a:gd name="connsiteX0" fmla="*/ 0 w 2009775"/>
                <a:gd name="connsiteY0" fmla="*/ 192706 h 309388"/>
                <a:gd name="connsiteX1" fmla="*/ 221456 w 2009775"/>
                <a:gd name="connsiteY1" fmla="*/ 123650 h 309388"/>
                <a:gd name="connsiteX2" fmla="*/ 595312 w 2009775"/>
                <a:gd name="connsiteY2" fmla="*/ 37925 h 309388"/>
                <a:gd name="connsiteX3" fmla="*/ 842962 w 2009775"/>
                <a:gd name="connsiteY3" fmla="*/ 6969 h 309388"/>
                <a:gd name="connsiteX4" fmla="*/ 1112043 w 2009775"/>
                <a:gd name="connsiteY4" fmla="*/ 2206 h 309388"/>
                <a:gd name="connsiteX5" fmla="*/ 1443037 w 2009775"/>
                <a:gd name="connsiteY5" fmla="*/ 35544 h 309388"/>
                <a:gd name="connsiteX6" fmla="*/ 1816893 w 2009775"/>
                <a:gd name="connsiteY6" fmla="*/ 126032 h 309388"/>
                <a:gd name="connsiteX7" fmla="*/ 2009775 w 2009775"/>
                <a:gd name="connsiteY7" fmla="*/ 216519 h 309388"/>
                <a:gd name="connsiteX8" fmla="*/ 1952624 w 2009775"/>
                <a:gd name="connsiteY8" fmla="*/ 309388 h 309388"/>
                <a:gd name="connsiteX9" fmla="*/ 1769268 w 2009775"/>
                <a:gd name="connsiteY9" fmla="*/ 223663 h 309388"/>
                <a:gd name="connsiteX10" fmla="*/ 1466849 w 2009775"/>
                <a:gd name="connsiteY10" fmla="*/ 145081 h 309388"/>
                <a:gd name="connsiteX11" fmla="*/ 1145381 w 2009775"/>
                <a:gd name="connsiteY11" fmla="*/ 109363 h 309388"/>
                <a:gd name="connsiteX12" fmla="*/ 864393 w 2009775"/>
                <a:gd name="connsiteY12" fmla="*/ 99838 h 309388"/>
                <a:gd name="connsiteX13" fmla="*/ 614362 w 2009775"/>
                <a:gd name="connsiteY13" fmla="*/ 133175 h 309388"/>
                <a:gd name="connsiteX14" fmla="*/ 340518 w 2009775"/>
                <a:gd name="connsiteY14" fmla="*/ 192706 h 309388"/>
                <a:gd name="connsiteX15" fmla="*/ 40480 w 2009775"/>
                <a:gd name="connsiteY15" fmla="*/ 287957 h 309388"/>
                <a:gd name="connsiteX16" fmla="*/ 0 w 2009775"/>
                <a:gd name="connsiteY16" fmla="*/ 192706 h 309388"/>
                <a:gd name="connsiteX0" fmla="*/ 0 w 2009775"/>
                <a:gd name="connsiteY0" fmla="*/ 192706 h 309388"/>
                <a:gd name="connsiteX1" fmla="*/ 221456 w 2009775"/>
                <a:gd name="connsiteY1" fmla="*/ 123650 h 309388"/>
                <a:gd name="connsiteX2" fmla="*/ 595312 w 2009775"/>
                <a:gd name="connsiteY2" fmla="*/ 37925 h 309388"/>
                <a:gd name="connsiteX3" fmla="*/ 842962 w 2009775"/>
                <a:gd name="connsiteY3" fmla="*/ 6969 h 309388"/>
                <a:gd name="connsiteX4" fmla="*/ 1112043 w 2009775"/>
                <a:gd name="connsiteY4" fmla="*/ 2206 h 309388"/>
                <a:gd name="connsiteX5" fmla="*/ 1443037 w 2009775"/>
                <a:gd name="connsiteY5" fmla="*/ 35544 h 309388"/>
                <a:gd name="connsiteX6" fmla="*/ 1816893 w 2009775"/>
                <a:gd name="connsiteY6" fmla="*/ 126032 h 309388"/>
                <a:gd name="connsiteX7" fmla="*/ 2009775 w 2009775"/>
                <a:gd name="connsiteY7" fmla="*/ 216519 h 309388"/>
                <a:gd name="connsiteX8" fmla="*/ 1952624 w 2009775"/>
                <a:gd name="connsiteY8" fmla="*/ 309388 h 309388"/>
                <a:gd name="connsiteX9" fmla="*/ 1769268 w 2009775"/>
                <a:gd name="connsiteY9" fmla="*/ 223663 h 309388"/>
                <a:gd name="connsiteX10" fmla="*/ 1466849 w 2009775"/>
                <a:gd name="connsiteY10" fmla="*/ 145081 h 309388"/>
                <a:gd name="connsiteX11" fmla="*/ 1145381 w 2009775"/>
                <a:gd name="connsiteY11" fmla="*/ 109363 h 309388"/>
                <a:gd name="connsiteX12" fmla="*/ 866775 w 2009775"/>
                <a:gd name="connsiteY12" fmla="*/ 106982 h 309388"/>
                <a:gd name="connsiteX13" fmla="*/ 614362 w 2009775"/>
                <a:gd name="connsiteY13" fmla="*/ 133175 h 309388"/>
                <a:gd name="connsiteX14" fmla="*/ 340518 w 2009775"/>
                <a:gd name="connsiteY14" fmla="*/ 192706 h 309388"/>
                <a:gd name="connsiteX15" fmla="*/ 40480 w 2009775"/>
                <a:gd name="connsiteY15" fmla="*/ 287957 h 309388"/>
                <a:gd name="connsiteX16" fmla="*/ 0 w 2009775"/>
                <a:gd name="connsiteY16" fmla="*/ 192706 h 30938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31694 h 305538"/>
                <a:gd name="connsiteX6" fmla="*/ 1816893 w 2009775"/>
                <a:gd name="connsiteY6" fmla="*/ 122182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16893 w 2009775"/>
                <a:gd name="connsiteY6" fmla="*/ 122182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09749 w 2009775"/>
                <a:gd name="connsiteY6" fmla="*/ 129326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09749 w 2009775"/>
                <a:gd name="connsiteY6" fmla="*/ 129326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 name="connsiteX0" fmla="*/ 0 w 2009775"/>
                <a:gd name="connsiteY0" fmla="*/ 188856 h 305538"/>
                <a:gd name="connsiteX1" fmla="*/ 221456 w 2009775"/>
                <a:gd name="connsiteY1" fmla="*/ 119800 h 305538"/>
                <a:gd name="connsiteX2" fmla="*/ 595312 w 2009775"/>
                <a:gd name="connsiteY2" fmla="*/ 34075 h 305538"/>
                <a:gd name="connsiteX3" fmla="*/ 842962 w 2009775"/>
                <a:gd name="connsiteY3" fmla="*/ 3119 h 305538"/>
                <a:gd name="connsiteX4" fmla="*/ 1114424 w 2009775"/>
                <a:gd name="connsiteY4" fmla="*/ 5500 h 305538"/>
                <a:gd name="connsiteX5" fmla="*/ 1443037 w 2009775"/>
                <a:gd name="connsiteY5" fmla="*/ 43600 h 305538"/>
                <a:gd name="connsiteX6" fmla="*/ 1809749 w 2009775"/>
                <a:gd name="connsiteY6" fmla="*/ 129326 h 305538"/>
                <a:gd name="connsiteX7" fmla="*/ 2009775 w 2009775"/>
                <a:gd name="connsiteY7" fmla="*/ 212669 h 305538"/>
                <a:gd name="connsiteX8" fmla="*/ 1952624 w 2009775"/>
                <a:gd name="connsiteY8" fmla="*/ 305538 h 305538"/>
                <a:gd name="connsiteX9" fmla="*/ 1769268 w 2009775"/>
                <a:gd name="connsiteY9" fmla="*/ 219813 h 305538"/>
                <a:gd name="connsiteX10" fmla="*/ 1466849 w 2009775"/>
                <a:gd name="connsiteY10" fmla="*/ 141231 h 305538"/>
                <a:gd name="connsiteX11" fmla="*/ 1145381 w 2009775"/>
                <a:gd name="connsiteY11" fmla="*/ 105513 h 305538"/>
                <a:gd name="connsiteX12" fmla="*/ 866775 w 2009775"/>
                <a:gd name="connsiteY12" fmla="*/ 103132 h 305538"/>
                <a:gd name="connsiteX13" fmla="*/ 614362 w 2009775"/>
                <a:gd name="connsiteY13" fmla="*/ 129325 h 305538"/>
                <a:gd name="connsiteX14" fmla="*/ 340518 w 2009775"/>
                <a:gd name="connsiteY14" fmla="*/ 188856 h 305538"/>
                <a:gd name="connsiteX15" fmla="*/ 40480 w 2009775"/>
                <a:gd name="connsiteY15" fmla="*/ 284107 h 305538"/>
                <a:gd name="connsiteX16" fmla="*/ 0 w 2009775"/>
                <a:gd name="connsiteY16" fmla="*/ 188856 h 305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09775" h="305538">
                  <a:moveTo>
                    <a:pt x="0" y="188856"/>
                  </a:moveTo>
                  <a:lnTo>
                    <a:pt x="221456" y="119800"/>
                  </a:lnTo>
                  <a:cubicBezTo>
                    <a:pt x="320675" y="94003"/>
                    <a:pt x="491728" y="53522"/>
                    <a:pt x="595312" y="34075"/>
                  </a:cubicBezTo>
                  <a:cubicBezTo>
                    <a:pt x="698896" y="14628"/>
                    <a:pt x="756840" y="9072"/>
                    <a:pt x="842962" y="3119"/>
                  </a:cubicBezTo>
                  <a:cubicBezTo>
                    <a:pt x="929084" y="-2834"/>
                    <a:pt x="1014412" y="738"/>
                    <a:pt x="1114424" y="5500"/>
                  </a:cubicBezTo>
                  <a:cubicBezTo>
                    <a:pt x="1214436" y="10262"/>
                    <a:pt x="1325562" y="22962"/>
                    <a:pt x="1443037" y="43600"/>
                  </a:cubicBezTo>
                  <a:cubicBezTo>
                    <a:pt x="1562496" y="66222"/>
                    <a:pt x="1707356" y="93607"/>
                    <a:pt x="1809749" y="129326"/>
                  </a:cubicBezTo>
                  <a:cubicBezTo>
                    <a:pt x="1888330" y="160282"/>
                    <a:pt x="1967707" y="188857"/>
                    <a:pt x="2009775" y="212669"/>
                  </a:cubicBezTo>
                  <a:lnTo>
                    <a:pt x="1952624" y="305538"/>
                  </a:lnTo>
                  <a:cubicBezTo>
                    <a:pt x="1902221" y="282122"/>
                    <a:pt x="1850231" y="247198"/>
                    <a:pt x="1769268" y="219813"/>
                  </a:cubicBezTo>
                  <a:cubicBezTo>
                    <a:pt x="1688306" y="192429"/>
                    <a:pt x="1570830" y="160281"/>
                    <a:pt x="1466849" y="141231"/>
                  </a:cubicBezTo>
                  <a:cubicBezTo>
                    <a:pt x="1362868" y="122181"/>
                    <a:pt x="1245790" y="113054"/>
                    <a:pt x="1145381" y="105513"/>
                  </a:cubicBezTo>
                  <a:cubicBezTo>
                    <a:pt x="1044972" y="97973"/>
                    <a:pt x="955278" y="99163"/>
                    <a:pt x="866775" y="103132"/>
                  </a:cubicBezTo>
                  <a:cubicBezTo>
                    <a:pt x="778272" y="107101"/>
                    <a:pt x="701674" y="113847"/>
                    <a:pt x="614362" y="129325"/>
                  </a:cubicBezTo>
                  <a:cubicBezTo>
                    <a:pt x="527050" y="144803"/>
                    <a:pt x="436165" y="163059"/>
                    <a:pt x="340518" y="188856"/>
                  </a:cubicBezTo>
                  <a:cubicBezTo>
                    <a:pt x="244871" y="214653"/>
                    <a:pt x="128189" y="255532"/>
                    <a:pt x="40480" y="284107"/>
                  </a:cubicBezTo>
                  <a:lnTo>
                    <a:pt x="0" y="188856"/>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33" name="Group 32"/>
            <p:cNvGrpSpPr/>
            <p:nvPr/>
          </p:nvGrpSpPr>
          <p:grpSpPr>
            <a:xfrm>
              <a:off x="6702425" y="613779"/>
              <a:ext cx="1905000" cy="912498"/>
              <a:chOff x="6629400" y="613779"/>
              <a:chExt cx="1905000" cy="912498"/>
            </a:xfrm>
          </p:grpSpPr>
          <p:sp>
            <p:nvSpPr>
              <p:cNvPr id="32" name="Arc 31"/>
              <p:cNvSpPr/>
              <p:nvPr/>
            </p:nvSpPr>
            <p:spPr>
              <a:xfrm>
                <a:off x="6629400" y="945639"/>
                <a:ext cx="1905000" cy="580638"/>
              </a:xfrm>
              <a:prstGeom prst="arc">
                <a:avLst>
                  <a:gd name="adj1" fmla="val 11546828"/>
                  <a:gd name="adj2" fmla="val 20934377"/>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Arc 33"/>
              <p:cNvSpPr/>
              <p:nvPr/>
            </p:nvSpPr>
            <p:spPr>
              <a:xfrm>
                <a:off x="6823710" y="773799"/>
                <a:ext cx="1550670" cy="446919"/>
              </a:xfrm>
              <a:prstGeom prst="arc">
                <a:avLst>
                  <a:gd name="adj1" fmla="val 11546828"/>
                  <a:gd name="adj2" fmla="val 20934377"/>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Arc 34"/>
              <p:cNvSpPr/>
              <p:nvPr/>
            </p:nvSpPr>
            <p:spPr>
              <a:xfrm>
                <a:off x="7105650" y="613779"/>
                <a:ext cx="1047750" cy="223459"/>
              </a:xfrm>
              <a:prstGeom prst="arc">
                <a:avLst>
                  <a:gd name="adj1" fmla="val 11546828"/>
                  <a:gd name="adj2" fmla="val 20934377"/>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7" name="Group 36"/>
            <p:cNvGrpSpPr/>
            <p:nvPr/>
          </p:nvGrpSpPr>
          <p:grpSpPr>
            <a:xfrm>
              <a:off x="6702425" y="1619619"/>
              <a:ext cx="1905000" cy="912498"/>
              <a:chOff x="6629400" y="613779"/>
              <a:chExt cx="1905000" cy="912498"/>
            </a:xfrm>
          </p:grpSpPr>
          <p:sp>
            <p:nvSpPr>
              <p:cNvPr id="38" name="Arc 37"/>
              <p:cNvSpPr/>
              <p:nvPr/>
            </p:nvSpPr>
            <p:spPr>
              <a:xfrm>
                <a:off x="6629400" y="945639"/>
                <a:ext cx="1905000" cy="580638"/>
              </a:xfrm>
              <a:prstGeom prst="arc">
                <a:avLst>
                  <a:gd name="adj1" fmla="val 11546828"/>
                  <a:gd name="adj2" fmla="val 20934377"/>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Arc 38"/>
              <p:cNvSpPr/>
              <p:nvPr/>
            </p:nvSpPr>
            <p:spPr>
              <a:xfrm>
                <a:off x="6823710" y="773799"/>
                <a:ext cx="1550670" cy="446919"/>
              </a:xfrm>
              <a:prstGeom prst="arc">
                <a:avLst>
                  <a:gd name="adj1" fmla="val 11546828"/>
                  <a:gd name="adj2" fmla="val 20934377"/>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Arc 39"/>
              <p:cNvSpPr/>
              <p:nvPr/>
            </p:nvSpPr>
            <p:spPr>
              <a:xfrm>
                <a:off x="7105650" y="613779"/>
                <a:ext cx="1047750" cy="223459"/>
              </a:xfrm>
              <a:prstGeom prst="arc">
                <a:avLst>
                  <a:gd name="adj1" fmla="val 11546828"/>
                  <a:gd name="adj2" fmla="val 20934377"/>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1" name="Group 40"/>
            <p:cNvGrpSpPr/>
            <p:nvPr/>
          </p:nvGrpSpPr>
          <p:grpSpPr>
            <a:xfrm>
              <a:off x="6702425" y="2922639"/>
              <a:ext cx="1905000" cy="912498"/>
              <a:chOff x="6629400" y="613779"/>
              <a:chExt cx="1905000" cy="912498"/>
            </a:xfrm>
          </p:grpSpPr>
          <p:sp>
            <p:nvSpPr>
              <p:cNvPr id="42" name="Arc 41"/>
              <p:cNvSpPr/>
              <p:nvPr/>
            </p:nvSpPr>
            <p:spPr>
              <a:xfrm>
                <a:off x="6629400" y="945639"/>
                <a:ext cx="1905000" cy="580638"/>
              </a:xfrm>
              <a:prstGeom prst="arc">
                <a:avLst>
                  <a:gd name="adj1" fmla="val 11546828"/>
                  <a:gd name="adj2" fmla="val 20934377"/>
                </a:avLst>
              </a:prstGeom>
              <a:ln w="95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Arc 42"/>
              <p:cNvSpPr/>
              <p:nvPr/>
            </p:nvSpPr>
            <p:spPr>
              <a:xfrm>
                <a:off x="6823710" y="773799"/>
                <a:ext cx="1550670" cy="446919"/>
              </a:xfrm>
              <a:prstGeom prst="arc">
                <a:avLst>
                  <a:gd name="adj1" fmla="val 11546828"/>
                  <a:gd name="adj2" fmla="val 20934377"/>
                </a:avLst>
              </a:prstGeom>
              <a:ln w="95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Arc 43"/>
              <p:cNvSpPr/>
              <p:nvPr/>
            </p:nvSpPr>
            <p:spPr>
              <a:xfrm>
                <a:off x="7105650" y="613779"/>
                <a:ext cx="1047750" cy="223459"/>
              </a:xfrm>
              <a:prstGeom prst="arc">
                <a:avLst>
                  <a:gd name="adj1" fmla="val 11546828"/>
                  <a:gd name="adj2" fmla="val 20934377"/>
                </a:avLst>
              </a:prstGeom>
              <a:ln w="95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45" name="Straight Arrow Connector 44"/>
            <p:cNvCxnSpPr/>
            <p:nvPr/>
          </p:nvCxnSpPr>
          <p:spPr>
            <a:xfrm flipV="1">
              <a:off x="6755295" y="2166730"/>
              <a:ext cx="288235" cy="97502"/>
            </a:xfrm>
            <a:prstGeom prst="straightConnector1">
              <a:avLst/>
            </a:prstGeom>
            <a:ln w="12700">
              <a:solidFill>
                <a:srgbClr val="FF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7510669" y="2093843"/>
              <a:ext cx="288235" cy="4736"/>
            </a:xfrm>
            <a:prstGeom prst="straightConnector1">
              <a:avLst/>
            </a:prstGeom>
            <a:ln w="12700">
              <a:solidFill>
                <a:srgbClr val="FF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8348663" y="2185988"/>
              <a:ext cx="244295" cy="62653"/>
            </a:xfrm>
            <a:prstGeom prst="straightConnector1">
              <a:avLst/>
            </a:prstGeom>
            <a:ln w="12700">
              <a:solidFill>
                <a:srgbClr val="FF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53" name="Freeform 52"/>
            <p:cNvSpPr/>
            <p:nvPr/>
          </p:nvSpPr>
          <p:spPr>
            <a:xfrm>
              <a:off x="6757670" y="3451860"/>
              <a:ext cx="213360" cy="83820"/>
            </a:xfrm>
            <a:custGeom>
              <a:avLst/>
              <a:gdLst>
                <a:gd name="connsiteX0" fmla="*/ 0 w 213360"/>
                <a:gd name="connsiteY0" fmla="*/ 83820 h 83820"/>
                <a:gd name="connsiteX1" fmla="*/ 213360 w 213360"/>
                <a:gd name="connsiteY1" fmla="*/ 22860 h 83820"/>
                <a:gd name="connsiteX2" fmla="*/ 144780 w 213360"/>
                <a:gd name="connsiteY2" fmla="*/ 0 h 83820"/>
              </a:gdLst>
              <a:ahLst/>
              <a:cxnLst>
                <a:cxn ang="0">
                  <a:pos x="connsiteX0" y="connsiteY0"/>
                </a:cxn>
                <a:cxn ang="0">
                  <a:pos x="connsiteX1" y="connsiteY1"/>
                </a:cxn>
                <a:cxn ang="0">
                  <a:pos x="connsiteX2" y="connsiteY2"/>
                </a:cxn>
              </a:cxnLst>
              <a:rect l="l" t="t" r="r" b="b"/>
              <a:pathLst>
                <a:path w="213360" h="83820">
                  <a:moveTo>
                    <a:pt x="0" y="83820"/>
                  </a:moveTo>
                  <a:lnTo>
                    <a:pt x="213360" y="22860"/>
                  </a:lnTo>
                  <a:lnTo>
                    <a:pt x="144780" y="0"/>
                  </a:lnTo>
                </a:path>
              </a:pathLst>
            </a:custGeom>
            <a:ln w="127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Freeform 54"/>
            <p:cNvSpPr/>
            <p:nvPr/>
          </p:nvSpPr>
          <p:spPr>
            <a:xfrm rot="10963070">
              <a:off x="6776720" y="3743960"/>
              <a:ext cx="213360" cy="83820"/>
            </a:xfrm>
            <a:custGeom>
              <a:avLst/>
              <a:gdLst>
                <a:gd name="connsiteX0" fmla="*/ 0 w 213360"/>
                <a:gd name="connsiteY0" fmla="*/ 83820 h 83820"/>
                <a:gd name="connsiteX1" fmla="*/ 213360 w 213360"/>
                <a:gd name="connsiteY1" fmla="*/ 22860 h 83820"/>
                <a:gd name="connsiteX2" fmla="*/ 144780 w 213360"/>
                <a:gd name="connsiteY2" fmla="*/ 0 h 83820"/>
              </a:gdLst>
              <a:ahLst/>
              <a:cxnLst>
                <a:cxn ang="0">
                  <a:pos x="connsiteX0" y="connsiteY0"/>
                </a:cxn>
                <a:cxn ang="0">
                  <a:pos x="connsiteX1" y="connsiteY1"/>
                </a:cxn>
                <a:cxn ang="0">
                  <a:pos x="connsiteX2" y="connsiteY2"/>
                </a:cxn>
              </a:cxnLst>
              <a:rect l="l" t="t" r="r" b="b"/>
              <a:pathLst>
                <a:path w="213360" h="83820">
                  <a:moveTo>
                    <a:pt x="0" y="83820"/>
                  </a:moveTo>
                  <a:lnTo>
                    <a:pt x="213360" y="22860"/>
                  </a:lnTo>
                  <a:lnTo>
                    <a:pt x="144780" y="0"/>
                  </a:lnTo>
                </a:path>
              </a:pathLst>
            </a:custGeom>
            <a:ln w="127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Freeform 55"/>
            <p:cNvSpPr/>
            <p:nvPr/>
          </p:nvSpPr>
          <p:spPr>
            <a:xfrm flipH="1">
              <a:off x="8289802" y="3450490"/>
              <a:ext cx="234315" cy="107979"/>
            </a:xfrm>
            <a:custGeom>
              <a:avLst/>
              <a:gdLst>
                <a:gd name="connsiteX0" fmla="*/ 0 w 213360"/>
                <a:gd name="connsiteY0" fmla="*/ 83820 h 83820"/>
                <a:gd name="connsiteX1" fmla="*/ 213360 w 213360"/>
                <a:gd name="connsiteY1" fmla="*/ 22860 h 83820"/>
                <a:gd name="connsiteX2" fmla="*/ 144780 w 213360"/>
                <a:gd name="connsiteY2" fmla="*/ 0 h 83820"/>
              </a:gdLst>
              <a:ahLst/>
              <a:cxnLst>
                <a:cxn ang="0">
                  <a:pos x="connsiteX0" y="connsiteY0"/>
                </a:cxn>
                <a:cxn ang="0">
                  <a:pos x="connsiteX1" y="connsiteY1"/>
                </a:cxn>
                <a:cxn ang="0">
                  <a:pos x="connsiteX2" y="connsiteY2"/>
                </a:cxn>
              </a:cxnLst>
              <a:rect l="l" t="t" r="r" b="b"/>
              <a:pathLst>
                <a:path w="213360" h="83820">
                  <a:moveTo>
                    <a:pt x="0" y="83820"/>
                  </a:moveTo>
                  <a:lnTo>
                    <a:pt x="213360" y="22860"/>
                  </a:lnTo>
                  <a:lnTo>
                    <a:pt x="144780" y="0"/>
                  </a:lnTo>
                </a:path>
              </a:pathLst>
            </a:custGeom>
            <a:ln w="127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reeform 56"/>
            <p:cNvSpPr/>
            <p:nvPr/>
          </p:nvSpPr>
          <p:spPr>
            <a:xfrm rot="10800000" flipH="1">
              <a:off x="8259956" y="3727047"/>
              <a:ext cx="234315" cy="107979"/>
            </a:xfrm>
            <a:custGeom>
              <a:avLst/>
              <a:gdLst>
                <a:gd name="connsiteX0" fmla="*/ 0 w 213360"/>
                <a:gd name="connsiteY0" fmla="*/ 83820 h 83820"/>
                <a:gd name="connsiteX1" fmla="*/ 213360 w 213360"/>
                <a:gd name="connsiteY1" fmla="*/ 22860 h 83820"/>
                <a:gd name="connsiteX2" fmla="*/ 144780 w 213360"/>
                <a:gd name="connsiteY2" fmla="*/ 0 h 83820"/>
              </a:gdLst>
              <a:ahLst/>
              <a:cxnLst>
                <a:cxn ang="0">
                  <a:pos x="connsiteX0" y="connsiteY0"/>
                </a:cxn>
                <a:cxn ang="0">
                  <a:pos x="connsiteX1" y="connsiteY1"/>
                </a:cxn>
                <a:cxn ang="0">
                  <a:pos x="connsiteX2" y="connsiteY2"/>
                </a:cxn>
              </a:cxnLst>
              <a:rect l="l" t="t" r="r" b="b"/>
              <a:pathLst>
                <a:path w="213360" h="83820">
                  <a:moveTo>
                    <a:pt x="0" y="83820"/>
                  </a:moveTo>
                  <a:lnTo>
                    <a:pt x="213360" y="22860"/>
                  </a:lnTo>
                  <a:lnTo>
                    <a:pt x="144780" y="0"/>
                  </a:lnTo>
                </a:path>
              </a:pathLst>
            </a:custGeom>
            <a:ln w="127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3845323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4896" y="216616"/>
            <a:ext cx="2948400" cy="2146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11041" t="602" r="10558" b="305"/>
          <a:stretch/>
        </p:blipFill>
        <p:spPr bwMode="auto">
          <a:xfrm>
            <a:off x="6070427" y="2688940"/>
            <a:ext cx="2311574"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Model Description</a:t>
            </a:r>
          </a:p>
        </p:txBody>
      </p:sp>
      <p:sp>
        <p:nvSpPr>
          <p:cNvPr id="3" name="Content Placeholder 2"/>
          <p:cNvSpPr>
            <a:spLocks noGrp="1"/>
          </p:cNvSpPr>
          <p:nvPr>
            <p:ph sz="half" idx="10"/>
          </p:nvPr>
        </p:nvSpPr>
        <p:spPr/>
        <p:txBody>
          <a:bodyPr>
            <a:normAutofit/>
          </a:bodyPr>
          <a:lstStyle/>
          <a:p>
            <a:r>
              <a:rPr lang="en-US" sz="1300" dirty="0"/>
              <a:t>A small steel panel of uniform thickness with swages is included in a baffled infinite acoustic domain.</a:t>
            </a:r>
          </a:p>
          <a:p>
            <a:r>
              <a:rPr lang="en-US" sz="1300" dirty="0"/>
              <a:t>A vertical acceleration imposed in the outer frame and used as an excitation. </a:t>
            </a:r>
          </a:p>
          <a:p>
            <a:r>
              <a:rPr lang="en-US" sz="1300" dirty="0"/>
              <a:t>Two planes of symmetry are considered to reduce the model size.</a:t>
            </a:r>
          </a:p>
        </p:txBody>
      </p:sp>
      <p:sp>
        <p:nvSpPr>
          <p:cNvPr id="29" name="TextBox 28">
            <a:extLst>
              <a:ext uri="{FF2B5EF4-FFF2-40B4-BE49-F238E27FC236}">
                <a16:creationId xmlns:a16="http://schemas.microsoft.com/office/drawing/2014/main" id="{8B57B3C0-CDF5-4478-B3D3-B4AFC073DA0B}"/>
              </a:ext>
            </a:extLst>
          </p:cNvPr>
          <p:cNvSpPr txBox="1"/>
          <p:nvPr/>
        </p:nvSpPr>
        <p:spPr>
          <a:xfrm>
            <a:off x="4608136" y="2077784"/>
            <a:ext cx="1611536" cy="497572"/>
          </a:xfrm>
          <a:prstGeom prst="rect">
            <a:avLst/>
          </a:prstGeom>
        </p:spPr>
        <p:txBody>
          <a:bodyPr vert="horz" lIns="0" tIns="45720" rIns="91440" bIns="45720" rtlCol="0">
            <a:normAutofit/>
          </a:bodyPr>
          <a:lstStyle>
            <a:lvl1pPr indent="0" defTabSz="914378">
              <a:lnSpc>
                <a:spcPct val="100000"/>
              </a:lnSpc>
              <a:spcBef>
                <a:spcPts val="1000"/>
              </a:spcBef>
              <a:buFont typeface="Wingdings" pitchFamily="2" charset="2"/>
              <a:buNone/>
              <a:tabLst/>
              <a:defRPr sz="900" b="0" i="1">
                <a:solidFill>
                  <a:schemeClr val="accent5"/>
                </a:solidFill>
                <a:latin typeface="Lato" panose="020F0502020204030203" pitchFamily="34" charset="77"/>
              </a:defRPr>
            </a:lvl1pPr>
            <a:lvl2pPr marL="457189" indent="0" defTabSz="914378">
              <a:lnSpc>
                <a:spcPct val="100000"/>
              </a:lnSpc>
              <a:spcBef>
                <a:spcPts val="500"/>
              </a:spcBef>
              <a:buFontTx/>
              <a:buNone/>
              <a:tabLst/>
              <a:defRPr sz="1400">
                <a:solidFill>
                  <a:srgbClr val="393A39"/>
                </a:solidFill>
                <a:latin typeface="Lato" panose="020F0502020204030203" pitchFamily="34" charset="0"/>
              </a:defRPr>
            </a:lvl2pPr>
            <a:lvl3pPr marL="914378" indent="0" defTabSz="806430">
              <a:lnSpc>
                <a:spcPct val="100000"/>
              </a:lnSpc>
              <a:spcBef>
                <a:spcPts val="500"/>
              </a:spcBef>
              <a:buFont typeface="Arial" panose="020B0604020202020204" pitchFamily="34" charset="0"/>
              <a:buNone/>
              <a:tabLst/>
              <a:defRPr sz="1200">
                <a:solidFill>
                  <a:srgbClr val="393A39"/>
                </a:solidFill>
                <a:latin typeface="Lato" panose="020F0502020204030203" pitchFamily="34" charset="0"/>
              </a:defRPr>
            </a:lvl3pPr>
            <a:lvl4pPr marL="1371566" indent="0" defTabSz="914378">
              <a:lnSpc>
                <a:spcPct val="90000"/>
              </a:lnSpc>
              <a:spcBef>
                <a:spcPts val="500"/>
              </a:spcBef>
              <a:buFont typeface="Arial" panose="020B0604020202020204" pitchFamily="34" charset="0"/>
              <a:buNone/>
              <a:defRPr sz="1100">
                <a:latin typeface="Lato" panose="020F0502020204030203" pitchFamily="34" charset="0"/>
              </a:defRPr>
            </a:lvl4pPr>
            <a:lvl5pPr marL="1828754" indent="0" defTabSz="914378">
              <a:lnSpc>
                <a:spcPct val="90000"/>
              </a:lnSpc>
              <a:spcBef>
                <a:spcPts val="500"/>
              </a:spcBef>
              <a:buFont typeface="Arial" panose="020B0604020202020204" pitchFamily="34" charset="0"/>
              <a:buNone/>
              <a:defRPr sz="1100">
                <a:latin typeface="Lato" panose="020F0502020204030203" pitchFamily="34" charset="0"/>
              </a:defRPr>
            </a:lvl5pPr>
            <a:lvl6pPr marL="2514537" indent="-228594" defTabSz="914378">
              <a:lnSpc>
                <a:spcPct val="90000"/>
              </a:lnSpc>
              <a:spcBef>
                <a:spcPts val="500"/>
              </a:spcBef>
              <a:buFont typeface="Arial" panose="020B0604020202020204" pitchFamily="34" charset="0"/>
              <a:buChar char="•"/>
            </a:lvl6pPr>
            <a:lvl7pPr marL="2971726" indent="-228594" defTabSz="914378">
              <a:lnSpc>
                <a:spcPct val="90000"/>
              </a:lnSpc>
              <a:spcBef>
                <a:spcPts val="500"/>
              </a:spcBef>
              <a:buFont typeface="Arial" panose="020B0604020202020204" pitchFamily="34" charset="0"/>
              <a:buChar char="•"/>
            </a:lvl7pPr>
            <a:lvl8pPr marL="3428915" indent="-228594" defTabSz="914378">
              <a:lnSpc>
                <a:spcPct val="90000"/>
              </a:lnSpc>
              <a:spcBef>
                <a:spcPts val="500"/>
              </a:spcBef>
              <a:buFont typeface="Arial" panose="020B0604020202020204" pitchFamily="34" charset="0"/>
              <a:buChar char="•"/>
            </a:lvl8pPr>
            <a:lvl9pPr marL="3886103" indent="-228594" defTabSz="914378">
              <a:lnSpc>
                <a:spcPct val="90000"/>
              </a:lnSpc>
              <a:spcBef>
                <a:spcPts val="500"/>
              </a:spcBef>
              <a:buFont typeface="Arial" panose="020B0604020202020204" pitchFamily="34" charset="0"/>
              <a:buChar char="•"/>
            </a:lvl9pPr>
          </a:lstStyle>
          <a:p>
            <a:r>
              <a:rPr lang="en-US" dirty="0"/>
              <a:t>Panel thickness with damping pads applied </a:t>
            </a:r>
            <a:endParaRPr lang="x-none" dirty="0"/>
          </a:p>
        </p:txBody>
      </p:sp>
      <p:sp>
        <p:nvSpPr>
          <p:cNvPr id="31" name="TextBox 30">
            <a:extLst>
              <a:ext uri="{FF2B5EF4-FFF2-40B4-BE49-F238E27FC236}">
                <a16:creationId xmlns:a16="http://schemas.microsoft.com/office/drawing/2014/main" id="{898DE46D-B521-4336-A3D0-60001FCD33F8}"/>
              </a:ext>
            </a:extLst>
          </p:cNvPr>
          <p:cNvSpPr txBox="1"/>
          <p:nvPr/>
        </p:nvSpPr>
        <p:spPr>
          <a:xfrm>
            <a:off x="4606565" y="4550718"/>
            <a:ext cx="1463862" cy="230832"/>
          </a:xfrm>
          <a:prstGeom prst="rect">
            <a:avLst/>
          </a:prstGeom>
        </p:spPr>
        <p:txBody>
          <a:bodyPr vert="horz" lIns="0" tIns="45720" rIns="91440" bIns="45720" rtlCol="0">
            <a:normAutofit/>
          </a:bodyPr>
          <a:lstStyle>
            <a:lvl1pPr indent="0" defTabSz="914378">
              <a:lnSpc>
                <a:spcPct val="100000"/>
              </a:lnSpc>
              <a:spcBef>
                <a:spcPts val="1000"/>
              </a:spcBef>
              <a:buFont typeface="Wingdings" pitchFamily="2" charset="2"/>
              <a:buNone/>
              <a:tabLst/>
              <a:defRPr sz="900" b="0" i="1">
                <a:solidFill>
                  <a:schemeClr val="accent5"/>
                </a:solidFill>
                <a:latin typeface="Lato" panose="020F0502020204030203" pitchFamily="34" charset="77"/>
              </a:defRPr>
            </a:lvl1pPr>
            <a:lvl2pPr marL="457189" indent="0" defTabSz="914378">
              <a:lnSpc>
                <a:spcPct val="100000"/>
              </a:lnSpc>
              <a:spcBef>
                <a:spcPts val="500"/>
              </a:spcBef>
              <a:buFontTx/>
              <a:buNone/>
              <a:tabLst/>
              <a:defRPr sz="1400">
                <a:solidFill>
                  <a:srgbClr val="393A39"/>
                </a:solidFill>
                <a:latin typeface="Lato" panose="020F0502020204030203" pitchFamily="34" charset="0"/>
              </a:defRPr>
            </a:lvl2pPr>
            <a:lvl3pPr marL="914378" indent="0" defTabSz="806430">
              <a:lnSpc>
                <a:spcPct val="100000"/>
              </a:lnSpc>
              <a:spcBef>
                <a:spcPts val="500"/>
              </a:spcBef>
              <a:buFont typeface="Arial" panose="020B0604020202020204" pitchFamily="34" charset="0"/>
              <a:buNone/>
              <a:tabLst/>
              <a:defRPr sz="1200">
                <a:solidFill>
                  <a:srgbClr val="393A39"/>
                </a:solidFill>
                <a:latin typeface="Lato" panose="020F0502020204030203" pitchFamily="34" charset="0"/>
              </a:defRPr>
            </a:lvl3pPr>
            <a:lvl4pPr marL="1371566" indent="0" defTabSz="914378">
              <a:lnSpc>
                <a:spcPct val="90000"/>
              </a:lnSpc>
              <a:spcBef>
                <a:spcPts val="500"/>
              </a:spcBef>
              <a:buFont typeface="Arial" panose="020B0604020202020204" pitchFamily="34" charset="0"/>
              <a:buNone/>
              <a:defRPr sz="1100">
                <a:latin typeface="Lato" panose="020F0502020204030203" pitchFamily="34" charset="0"/>
              </a:defRPr>
            </a:lvl4pPr>
            <a:lvl5pPr marL="1828754" indent="0" defTabSz="914378">
              <a:lnSpc>
                <a:spcPct val="90000"/>
              </a:lnSpc>
              <a:spcBef>
                <a:spcPts val="500"/>
              </a:spcBef>
              <a:buFont typeface="Arial" panose="020B0604020202020204" pitchFamily="34" charset="0"/>
              <a:buNone/>
              <a:defRPr sz="1100">
                <a:latin typeface="Lato" panose="020F0502020204030203" pitchFamily="34" charset="0"/>
              </a:defRPr>
            </a:lvl5pPr>
            <a:lvl6pPr marL="2514537" indent="-228594" defTabSz="914378">
              <a:lnSpc>
                <a:spcPct val="90000"/>
              </a:lnSpc>
              <a:spcBef>
                <a:spcPts val="500"/>
              </a:spcBef>
              <a:buFont typeface="Arial" panose="020B0604020202020204" pitchFamily="34" charset="0"/>
              <a:buChar char="•"/>
            </a:lvl6pPr>
            <a:lvl7pPr marL="2971726" indent="-228594" defTabSz="914378">
              <a:lnSpc>
                <a:spcPct val="90000"/>
              </a:lnSpc>
              <a:spcBef>
                <a:spcPts val="500"/>
              </a:spcBef>
              <a:buFont typeface="Arial" panose="020B0604020202020204" pitchFamily="34" charset="0"/>
              <a:buChar char="•"/>
            </a:lvl7pPr>
            <a:lvl8pPr marL="3428915" indent="-228594" defTabSz="914378">
              <a:lnSpc>
                <a:spcPct val="90000"/>
              </a:lnSpc>
              <a:spcBef>
                <a:spcPts val="500"/>
              </a:spcBef>
              <a:buFont typeface="Arial" panose="020B0604020202020204" pitchFamily="34" charset="0"/>
              <a:buChar char="•"/>
            </a:lvl8pPr>
            <a:lvl9pPr marL="3886103" indent="-228594" defTabSz="914378">
              <a:lnSpc>
                <a:spcPct val="90000"/>
              </a:lnSpc>
              <a:spcBef>
                <a:spcPts val="500"/>
              </a:spcBef>
              <a:buFont typeface="Arial" panose="020B0604020202020204" pitchFamily="34" charset="0"/>
              <a:buChar char="•"/>
            </a:lvl9pPr>
          </a:lstStyle>
          <a:p>
            <a:r>
              <a:rPr lang="en-US" dirty="0"/>
              <a:t>Acoustic domain  with PML</a:t>
            </a:r>
            <a:endParaRPr lang="x-none" dirty="0"/>
          </a:p>
        </p:txBody>
      </p:sp>
    </p:spTree>
    <p:extLst>
      <p:ext uri="{BB962C8B-B14F-4D97-AF65-F5344CB8AC3E}">
        <p14:creationId xmlns:p14="http://schemas.microsoft.com/office/powerpoint/2010/main" val="1016432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Modeling the Damping Pad</a:t>
            </a:r>
          </a:p>
        </p:txBody>
      </p:sp>
      <p:sp>
        <p:nvSpPr>
          <p:cNvPr id="3" name="Content Placeholder 2"/>
          <p:cNvSpPr>
            <a:spLocks noGrp="1"/>
          </p:cNvSpPr>
          <p:nvPr>
            <p:ph sz="half" idx="10"/>
          </p:nvPr>
        </p:nvSpPr>
        <p:spPr/>
        <p:txBody>
          <a:bodyPr>
            <a:normAutofit fontScale="92500" lnSpcReduction="10000"/>
          </a:bodyPr>
          <a:lstStyle/>
          <a:p>
            <a:pPr marL="0" indent="0">
              <a:buNone/>
            </a:pPr>
            <a:r>
              <a:rPr lang="en-US" dirty="0"/>
              <a:t>The model analyses three versions of the panel:</a:t>
            </a:r>
          </a:p>
          <a:p>
            <a:pPr lvl="1"/>
            <a:r>
              <a:rPr lang="en-US" dirty="0"/>
              <a:t>Untreated panel, where only the steel is included.</a:t>
            </a:r>
          </a:p>
          <a:p>
            <a:pPr lvl="1"/>
            <a:r>
              <a:rPr lang="en-US" dirty="0"/>
              <a:t>Panel with acoustic treatment (damping pad) applied and modeled through the </a:t>
            </a:r>
            <a:r>
              <a:rPr lang="en-US" i="1" dirty="0"/>
              <a:t>Linear Elastic Material, Layered</a:t>
            </a:r>
            <a:r>
              <a:rPr lang="en-US" i="1" baseline="30000" dirty="0"/>
              <a:t>1</a:t>
            </a:r>
            <a:r>
              <a:rPr lang="en-US" i="1" dirty="0"/>
              <a:t> f</a:t>
            </a:r>
            <a:r>
              <a:rPr lang="en-US" dirty="0"/>
              <a:t>eature.</a:t>
            </a:r>
          </a:p>
          <a:p>
            <a:pPr lvl="1"/>
            <a:r>
              <a:rPr lang="en-US" dirty="0"/>
              <a:t>Panel with acoustic treatment modeled as additional mass and damping . This is the traditional way to model damping pads.</a:t>
            </a:r>
          </a:p>
          <a:p>
            <a:pPr marL="0" indent="0">
              <a:buNone/>
            </a:pPr>
            <a:r>
              <a:rPr lang="en-US" dirty="0"/>
              <a:t>The traditional “mass and damping” method produces the wrong frequency and level response when compared to the layered material method.</a:t>
            </a:r>
          </a:p>
        </p:txBody>
      </p:sp>
      <p:sp>
        <p:nvSpPr>
          <p:cNvPr id="21" name="TextBox 20">
            <a:extLst>
              <a:ext uri="{FF2B5EF4-FFF2-40B4-BE49-F238E27FC236}">
                <a16:creationId xmlns:a16="http://schemas.microsoft.com/office/drawing/2014/main" id="{898DE46D-B521-4336-A3D0-60001FCD33F8}"/>
              </a:ext>
            </a:extLst>
          </p:cNvPr>
          <p:cNvSpPr txBox="1"/>
          <p:nvPr/>
        </p:nvSpPr>
        <p:spPr>
          <a:xfrm>
            <a:off x="4648200" y="4550718"/>
            <a:ext cx="2643672" cy="230832"/>
          </a:xfrm>
          <a:prstGeom prst="rect">
            <a:avLst/>
          </a:prstGeom>
        </p:spPr>
        <p:txBody>
          <a:bodyPr vert="horz" lIns="0" tIns="45720" rIns="91440" bIns="45720" rtlCol="0">
            <a:normAutofit/>
          </a:bodyPr>
          <a:lstStyle>
            <a:lvl1pPr indent="0" defTabSz="914378">
              <a:lnSpc>
                <a:spcPct val="100000"/>
              </a:lnSpc>
              <a:spcBef>
                <a:spcPts val="1000"/>
              </a:spcBef>
              <a:buFont typeface="Wingdings" pitchFamily="2" charset="2"/>
              <a:buNone/>
              <a:tabLst/>
              <a:defRPr sz="900" b="0" i="1">
                <a:solidFill>
                  <a:schemeClr val="accent5"/>
                </a:solidFill>
                <a:latin typeface="Lato" panose="020F0502020204030203" pitchFamily="34" charset="77"/>
              </a:defRPr>
            </a:lvl1pPr>
            <a:lvl2pPr marL="457189" indent="0" defTabSz="914378">
              <a:lnSpc>
                <a:spcPct val="100000"/>
              </a:lnSpc>
              <a:spcBef>
                <a:spcPts val="500"/>
              </a:spcBef>
              <a:buFontTx/>
              <a:buNone/>
              <a:tabLst/>
              <a:defRPr sz="1400">
                <a:solidFill>
                  <a:srgbClr val="393A39"/>
                </a:solidFill>
                <a:latin typeface="Lato" panose="020F0502020204030203" pitchFamily="34" charset="0"/>
              </a:defRPr>
            </a:lvl2pPr>
            <a:lvl3pPr marL="914378" indent="0" defTabSz="806430">
              <a:lnSpc>
                <a:spcPct val="100000"/>
              </a:lnSpc>
              <a:spcBef>
                <a:spcPts val="500"/>
              </a:spcBef>
              <a:buFont typeface="Arial" panose="020B0604020202020204" pitchFamily="34" charset="0"/>
              <a:buNone/>
              <a:tabLst/>
              <a:defRPr sz="1200">
                <a:solidFill>
                  <a:srgbClr val="393A39"/>
                </a:solidFill>
                <a:latin typeface="Lato" panose="020F0502020204030203" pitchFamily="34" charset="0"/>
              </a:defRPr>
            </a:lvl3pPr>
            <a:lvl4pPr marL="1371566" indent="0" defTabSz="914378">
              <a:lnSpc>
                <a:spcPct val="90000"/>
              </a:lnSpc>
              <a:spcBef>
                <a:spcPts val="500"/>
              </a:spcBef>
              <a:buFont typeface="Arial" panose="020B0604020202020204" pitchFamily="34" charset="0"/>
              <a:buNone/>
              <a:defRPr sz="1100">
                <a:latin typeface="Lato" panose="020F0502020204030203" pitchFamily="34" charset="0"/>
              </a:defRPr>
            </a:lvl4pPr>
            <a:lvl5pPr marL="1828754" indent="0" defTabSz="914378">
              <a:lnSpc>
                <a:spcPct val="90000"/>
              </a:lnSpc>
              <a:spcBef>
                <a:spcPts val="500"/>
              </a:spcBef>
              <a:buFont typeface="Arial" panose="020B0604020202020204" pitchFamily="34" charset="0"/>
              <a:buNone/>
              <a:defRPr sz="1100">
                <a:latin typeface="Lato" panose="020F0502020204030203" pitchFamily="34" charset="0"/>
              </a:defRPr>
            </a:lvl5pPr>
            <a:lvl6pPr marL="2514537" indent="-228594" defTabSz="914378">
              <a:lnSpc>
                <a:spcPct val="90000"/>
              </a:lnSpc>
              <a:spcBef>
                <a:spcPts val="500"/>
              </a:spcBef>
              <a:buFont typeface="Arial" panose="020B0604020202020204" pitchFamily="34" charset="0"/>
              <a:buChar char="•"/>
            </a:lvl6pPr>
            <a:lvl7pPr marL="2971726" indent="-228594" defTabSz="914378">
              <a:lnSpc>
                <a:spcPct val="90000"/>
              </a:lnSpc>
              <a:spcBef>
                <a:spcPts val="500"/>
              </a:spcBef>
              <a:buFont typeface="Arial" panose="020B0604020202020204" pitchFamily="34" charset="0"/>
              <a:buChar char="•"/>
            </a:lvl7pPr>
            <a:lvl8pPr marL="3428915" indent="-228594" defTabSz="914378">
              <a:lnSpc>
                <a:spcPct val="90000"/>
              </a:lnSpc>
              <a:spcBef>
                <a:spcPts val="500"/>
              </a:spcBef>
              <a:buFont typeface="Arial" panose="020B0604020202020204" pitchFamily="34" charset="0"/>
              <a:buChar char="•"/>
            </a:lvl8pPr>
            <a:lvl9pPr marL="3886103" indent="-228594" defTabSz="914378">
              <a:lnSpc>
                <a:spcPct val="90000"/>
              </a:lnSpc>
              <a:spcBef>
                <a:spcPts val="500"/>
              </a:spcBef>
              <a:buFont typeface="Arial" panose="020B0604020202020204" pitchFamily="34" charset="0"/>
              <a:buChar char="•"/>
            </a:lvl9pPr>
          </a:lstStyle>
          <a:p>
            <a:r>
              <a:rPr lang="en-US" dirty="0"/>
              <a:t>Sound pressure level at 1 meter in front of the panel.</a:t>
            </a:r>
          </a:p>
        </p:txBody>
      </p:sp>
      <p:pic>
        <p:nvPicPr>
          <p:cNvPr id="7" name="Picture 6">
            <a:extLst>
              <a:ext uri="{FF2B5EF4-FFF2-40B4-BE49-F238E27FC236}">
                <a16:creationId xmlns:a16="http://schemas.microsoft.com/office/drawing/2014/main" id="{A79FADED-3297-ABB4-0071-47377FDAB58E}"/>
              </a:ext>
            </a:extLst>
          </p:cNvPr>
          <p:cNvPicPr>
            <a:picLocks noChangeAspect="1"/>
          </p:cNvPicPr>
          <p:nvPr/>
        </p:nvPicPr>
        <p:blipFill>
          <a:blip r:embed="rId2"/>
          <a:stretch>
            <a:fillRect/>
          </a:stretch>
        </p:blipFill>
        <p:spPr>
          <a:xfrm>
            <a:off x="4274745" y="742950"/>
            <a:ext cx="4445833" cy="3513079"/>
          </a:xfrm>
          <a:prstGeom prst="rect">
            <a:avLst/>
          </a:prstGeom>
        </p:spPr>
      </p:pic>
      <p:sp>
        <p:nvSpPr>
          <p:cNvPr id="4" name="TextBox 3">
            <a:extLst>
              <a:ext uri="{FF2B5EF4-FFF2-40B4-BE49-F238E27FC236}">
                <a16:creationId xmlns:a16="http://schemas.microsoft.com/office/drawing/2014/main" id="{CDBD2A43-D704-991D-98EC-76B64E6EDFDF}"/>
              </a:ext>
            </a:extLst>
          </p:cNvPr>
          <p:cNvSpPr txBox="1"/>
          <p:nvPr/>
        </p:nvSpPr>
        <p:spPr>
          <a:xfrm>
            <a:off x="39482" y="4857750"/>
            <a:ext cx="3785011" cy="230832"/>
          </a:xfrm>
          <a:prstGeom prst="rect">
            <a:avLst/>
          </a:prstGeom>
          <a:noFill/>
        </p:spPr>
        <p:txBody>
          <a:bodyPr wrap="none" rtlCol="0">
            <a:spAutoFit/>
          </a:bodyPr>
          <a:lstStyle/>
          <a:p>
            <a:r>
              <a:rPr lang="da-DK" sz="900" baseline="30000" dirty="0"/>
              <a:t>1</a:t>
            </a:r>
            <a:r>
              <a:rPr lang="da-DK" sz="900" dirty="0"/>
              <a:t>Set the </a:t>
            </a:r>
            <a:r>
              <a:rPr lang="da-DK" sz="900" i="1" dirty="0"/>
              <a:t>Shear Correction Factor</a:t>
            </a:r>
            <a:r>
              <a:rPr lang="da-DK" sz="900" dirty="0"/>
              <a:t> option to </a:t>
            </a:r>
            <a:r>
              <a:rPr lang="da-DK" sz="900" i="1" dirty="0"/>
              <a:t>Based on 3D elasticity theory</a:t>
            </a:r>
            <a:r>
              <a:rPr lang="da-DK" sz="900" dirty="0"/>
              <a:t>.</a:t>
            </a:r>
            <a:endParaRPr lang="en-US" sz="900" dirty="0"/>
          </a:p>
        </p:txBody>
      </p:sp>
    </p:spTree>
    <p:extLst>
      <p:ext uri="{BB962C8B-B14F-4D97-AF65-F5344CB8AC3E}">
        <p14:creationId xmlns:p14="http://schemas.microsoft.com/office/powerpoint/2010/main" val="1046870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253BE09-F81B-426A-976F-AE08D6F42979}"/>
              </a:ext>
            </a:extLst>
          </p:cNvPr>
          <p:cNvSpPr>
            <a:spLocks noGrp="1"/>
          </p:cNvSpPr>
          <p:nvPr>
            <p:ph sz="half" idx="1"/>
          </p:nvPr>
        </p:nvSpPr>
        <p:spPr/>
        <p:txBody>
          <a:bodyPr>
            <a:normAutofit/>
          </a:bodyPr>
          <a:lstStyle/>
          <a:p>
            <a:r>
              <a:rPr lang="en-US" sz="1400" dirty="0"/>
              <a:t>A small mass of damping pads can substantially decrease the radiated noise in panels.</a:t>
            </a:r>
          </a:p>
          <a:p>
            <a:r>
              <a:rPr lang="en-US" sz="1400" dirty="0"/>
              <a:t>Traditionally used modeling approaches and simplifications can lead to models that do not represent the structure accurately.</a:t>
            </a:r>
          </a:p>
          <a:p>
            <a:r>
              <a:rPr lang="en-US" sz="1400" dirty="0"/>
              <a:t>Laminates composed of layers with very different constitutive models can be efficiently model in COMSOL using the Layered Material feature.</a:t>
            </a:r>
          </a:p>
        </p:txBody>
      </p:sp>
      <p:pic>
        <p:nvPicPr>
          <p:cNvPr id="12" name="Picture 2" descr="O:\Models in Development\damping_pad\damping_pad_constrained_layer.gif">
            <a:extLst>
              <a:ext uri="{FF2B5EF4-FFF2-40B4-BE49-F238E27FC236}">
                <a16:creationId xmlns:a16="http://schemas.microsoft.com/office/drawing/2014/main" id="{6DC53D5A-1C60-434B-BC96-327586EE7F0E}"/>
              </a:ext>
            </a:extLst>
          </p:cNvPr>
          <p:cNvPicPr>
            <a:picLocks noGrp="1" noChangeAspect="1" noChangeArrowheads="1" noCrop="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4794452" y="819150"/>
            <a:ext cx="4578148" cy="4038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Conclusions</a:t>
            </a:r>
          </a:p>
        </p:txBody>
      </p:sp>
      <p:sp>
        <p:nvSpPr>
          <p:cNvPr id="13" name="TextBox 12">
            <a:extLst>
              <a:ext uri="{FF2B5EF4-FFF2-40B4-BE49-F238E27FC236}">
                <a16:creationId xmlns:a16="http://schemas.microsoft.com/office/drawing/2014/main" id="{DFCB9105-C38F-4412-BE1E-49A7E7A02F6F}"/>
              </a:ext>
            </a:extLst>
          </p:cNvPr>
          <p:cNvSpPr txBox="1"/>
          <p:nvPr/>
        </p:nvSpPr>
        <p:spPr>
          <a:xfrm>
            <a:off x="6705600" y="3943350"/>
            <a:ext cx="1951025" cy="461665"/>
          </a:xfrm>
          <a:prstGeom prst="rect">
            <a:avLst/>
          </a:prstGeom>
        </p:spPr>
        <p:txBody>
          <a:bodyPr vert="horz" lIns="0" tIns="45720" rIns="91440" bIns="45720" rtlCol="0">
            <a:normAutofit fontScale="92500"/>
          </a:bodyPr>
          <a:lstStyle>
            <a:defPPr>
              <a:defRPr lang="en-US"/>
            </a:defPPr>
            <a:lvl1pPr indent="0" defTabSz="914378">
              <a:lnSpc>
                <a:spcPct val="100000"/>
              </a:lnSpc>
              <a:spcBef>
                <a:spcPts val="1000"/>
              </a:spcBef>
              <a:buFont typeface="Wingdings" pitchFamily="2" charset="2"/>
              <a:buNone/>
              <a:tabLst/>
              <a:defRPr sz="900" b="0" i="1">
                <a:solidFill>
                  <a:schemeClr val="accent5"/>
                </a:solidFill>
                <a:latin typeface="Lato" panose="020F0502020204030203" pitchFamily="34" charset="77"/>
              </a:defRPr>
            </a:lvl1pPr>
            <a:lvl2pPr marL="457189" indent="0" defTabSz="914378">
              <a:lnSpc>
                <a:spcPct val="100000"/>
              </a:lnSpc>
              <a:spcBef>
                <a:spcPts val="500"/>
              </a:spcBef>
              <a:buFontTx/>
              <a:buNone/>
              <a:tabLst/>
              <a:defRPr sz="1400">
                <a:solidFill>
                  <a:srgbClr val="393A39"/>
                </a:solidFill>
                <a:latin typeface="Lato" panose="020F0502020204030203" pitchFamily="34" charset="0"/>
              </a:defRPr>
            </a:lvl2pPr>
            <a:lvl3pPr marL="914378" indent="0" defTabSz="806430">
              <a:lnSpc>
                <a:spcPct val="100000"/>
              </a:lnSpc>
              <a:spcBef>
                <a:spcPts val="500"/>
              </a:spcBef>
              <a:buFont typeface="Arial" panose="020B0604020202020204" pitchFamily="34" charset="0"/>
              <a:buNone/>
              <a:tabLst/>
              <a:defRPr sz="1200">
                <a:solidFill>
                  <a:srgbClr val="393A39"/>
                </a:solidFill>
                <a:latin typeface="Lato" panose="020F0502020204030203" pitchFamily="34" charset="0"/>
              </a:defRPr>
            </a:lvl3pPr>
            <a:lvl4pPr marL="1371566" indent="0" defTabSz="914378">
              <a:lnSpc>
                <a:spcPct val="90000"/>
              </a:lnSpc>
              <a:spcBef>
                <a:spcPts val="500"/>
              </a:spcBef>
              <a:buFont typeface="Arial" panose="020B0604020202020204" pitchFamily="34" charset="0"/>
              <a:buNone/>
              <a:defRPr sz="1100">
                <a:latin typeface="Lato" panose="020F0502020204030203" pitchFamily="34" charset="0"/>
              </a:defRPr>
            </a:lvl4pPr>
            <a:lvl5pPr marL="1828754" indent="0" defTabSz="914378">
              <a:lnSpc>
                <a:spcPct val="90000"/>
              </a:lnSpc>
              <a:spcBef>
                <a:spcPts val="500"/>
              </a:spcBef>
              <a:buFont typeface="Arial" panose="020B0604020202020204" pitchFamily="34" charset="0"/>
              <a:buNone/>
              <a:defRPr sz="1100">
                <a:latin typeface="Lato" panose="020F0502020204030203" pitchFamily="34" charset="0"/>
              </a:defRPr>
            </a:lvl5pPr>
            <a:lvl6pPr marL="2514537" indent="-228594" defTabSz="914378">
              <a:lnSpc>
                <a:spcPct val="90000"/>
              </a:lnSpc>
              <a:spcBef>
                <a:spcPts val="500"/>
              </a:spcBef>
              <a:buFont typeface="Arial" panose="020B0604020202020204" pitchFamily="34" charset="0"/>
              <a:buChar char="•"/>
            </a:lvl6pPr>
            <a:lvl7pPr marL="2971726" indent="-228594" defTabSz="914378">
              <a:lnSpc>
                <a:spcPct val="90000"/>
              </a:lnSpc>
              <a:spcBef>
                <a:spcPts val="500"/>
              </a:spcBef>
              <a:buFont typeface="Arial" panose="020B0604020202020204" pitchFamily="34" charset="0"/>
              <a:buChar char="•"/>
            </a:lvl7pPr>
            <a:lvl8pPr marL="3428915" indent="-228594" defTabSz="914378">
              <a:lnSpc>
                <a:spcPct val="90000"/>
              </a:lnSpc>
              <a:spcBef>
                <a:spcPts val="500"/>
              </a:spcBef>
              <a:buFont typeface="Arial" panose="020B0604020202020204" pitchFamily="34" charset="0"/>
              <a:buChar char="•"/>
            </a:lvl8pPr>
            <a:lvl9pPr marL="3886103" indent="-228594" defTabSz="914378">
              <a:lnSpc>
                <a:spcPct val="90000"/>
              </a:lnSpc>
              <a:spcBef>
                <a:spcPts val="500"/>
              </a:spcBef>
              <a:buFont typeface="Arial" panose="020B0604020202020204" pitchFamily="34" charset="0"/>
              <a:buChar char="•"/>
            </a:lvl9pPr>
          </a:lstStyle>
          <a:p>
            <a:r>
              <a:rPr lang="en-US" dirty="0"/>
              <a:t>Animation of the interlaminate stress at the viscoelastic pads and the acoustic pressure surrounding the panel</a:t>
            </a:r>
          </a:p>
        </p:txBody>
      </p:sp>
    </p:spTree>
    <p:extLst>
      <p:ext uri="{BB962C8B-B14F-4D97-AF65-F5344CB8AC3E}">
        <p14:creationId xmlns:p14="http://schemas.microsoft.com/office/powerpoint/2010/main" val="1865522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59BB560-6CB1-43A0-B2B2-3B170BFF4957}"/>
              </a:ext>
            </a:extLst>
          </p:cNvPr>
          <p:cNvSpPr>
            <a:spLocks noGrp="1"/>
          </p:cNvSpPr>
          <p:nvPr>
            <p:ph idx="1"/>
          </p:nvPr>
        </p:nvSpPr>
        <p:spPr/>
        <p:txBody>
          <a:bodyPr/>
          <a:lstStyle/>
          <a:p>
            <a:r>
              <a:rPr lang="en-US" dirty="0"/>
              <a:t>info@comsol.com</a:t>
            </a:r>
            <a:endParaRPr lang="x-none" dirty="0"/>
          </a:p>
        </p:txBody>
      </p:sp>
    </p:spTree>
    <p:extLst>
      <p:ext uri="{BB962C8B-B14F-4D97-AF65-F5344CB8AC3E}">
        <p14:creationId xmlns:p14="http://schemas.microsoft.com/office/powerpoint/2010/main" val="1388190872"/>
      </p:ext>
    </p:extLst>
  </p:cSld>
  <p:clrMapOvr>
    <a:masterClrMapping/>
  </p:clrMapOvr>
</p:sld>
</file>

<file path=ppt/theme/theme1.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_2022">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2022" id="{3DB28FBC-860E-4A17-B13B-E4002B3B6FAA}" vid="{A40C7C45-28BE-4414-B941-F650D96C459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10767</TotalTime>
  <Words>423</Words>
  <Application>Microsoft Office PowerPoint</Application>
  <PresentationFormat>On-screen Show (16:9)</PresentationFormat>
  <Paragraphs>38</Paragraphs>
  <Slides>7</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Lato Light</vt:lpstr>
      <vt:lpstr>Lato</vt:lpstr>
      <vt:lpstr>Wingdings</vt:lpstr>
      <vt:lpstr>Arial</vt:lpstr>
      <vt:lpstr>Lato Black</vt:lpstr>
      <vt:lpstr>Calibri</vt:lpstr>
      <vt:lpstr>1_comsol-slide-template-NEW</vt:lpstr>
      <vt:lpstr>COMSOL_2022</vt:lpstr>
      <vt:lpstr>Damping Pad with a Constrained Layer</vt:lpstr>
      <vt:lpstr>Damping Pads</vt:lpstr>
      <vt:lpstr>Constrained Layer Material</vt:lpstr>
      <vt:lpstr>Model Description</vt:lpstr>
      <vt:lpstr>Modeling the Damping Pad</vt:lpstr>
      <vt:lpstr>Conclusions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Andres Garcia</dc:creator>
  <cp:lastModifiedBy>Mads Herring Jensen</cp:lastModifiedBy>
  <cp:revision>107</cp:revision>
  <dcterms:created xsi:type="dcterms:W3CDTF">2006-08-16T00:00:00Z</dcterms:created>
  <dcterms:modified xsi:type="dcterms:W3CDTF">2024-03-20T10:27:59Z</dcterms:modified>
</cp:coreProperties>
</file>