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Electrodeposition of an Inductor Coil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example models the deposition of an inductor coil on the μm-scale, where diffusion limitations govern the deposition rate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A 10 μm thick photoresist mask has been used create the deposition pattern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As the deposition process proceeds, the depth of the pattern created by the mask decreases, which in turn affects the current distribution over the active surface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400" b="false" i="true" u="none">
                <a:solidFill>
                  <a:srgbClr val="1B4D81"/>
                </a:solidFill>
                <a:latin typeface="Lato"/>
              </a:rPr>
              <a:t>Geometry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model geometry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geometry consists of two domains: the 10 μm extrusion of the deposition pattern down into the photoresist film, and a diffusion layer in form of a rectangular block, 50 μm thick, on top of the photoresist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14404"/>
            <a:ext cx="4800600" cy="37146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Tertiary Current Distribution, Nernst-Planck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6764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09000"/>
            <a:ext cx="939800" cy="228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118600"/>
            <a:ext cx="927100" cy="2540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584200" y="3753600"/>
            <a:ext cx="10668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Tertiary Current Distribution, Nernst-Planck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747000"/>
            <a:ext cx="17272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local electrode current, ict, at the cathode at t=180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deposition currents are higher at the outer parts of the pattern due to the higher copper-ion concentration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Electrode reaction current density at t =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concentration and current streamlines in the electrolyte after 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copper-ion concentration at the cathode is significantly lower than in the bulk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In addition, the concentration at the cathode is slightly higher in outer parts of the pattern compared to the center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 profile and current streamlines in the electrolyte at t =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deformation and deposited copper thickness after 180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thickness is significantly thicker on the outermost part of the pattern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Thickness of the deposited copper layer at 180 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Cu Concentration in Electrolyte&lt;/Node&gt;&lt;LinkType&gt;Image&lt;/LinkType&gt;&lt;ModelLink directoryType=&quot;none&quot;&gt;H:\hub\root\build\main\daily\test\tapplications\Electrodeposition_Module\Tutorials\inductor_coil.mph&lt;/ModelLink&gt;&lt;LocalPath&gt;inductor_coil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060436248779297&quot;/&gt;&lt;Property name=&quot;zoomanglefull&quot; type=&quot;real&quot; value=&quot;16.19803810119629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7352770567&quot;/&gt;&lt;Property name=&quot;target&quot; type=&quot;realarray&quot; value=&quot;0, -2.0000035874545574E-5, 2.9999995604157448E-5&quot;/&gt;&lt;Property name=&quot;up&quot; type=&quot;realarray&quot; value=&quot;0.3086974620819092, 0.4115966260433197, 0.8574931621551514&quot;/&gt;&lt;Property name=&quot;rotationpoint&quot; type=&quot;realarray&quot; value=&quot;0, -2.0000006770715117E-5, 2.9999999242136255E-5&quot;/&gt;&lt;Property name=&quot;viewoffset&quot; type=&quot;realarray&quot; value=&quot;-0.05460186302661896, 0.00626392070647688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0:13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Electrode Reaction Current Density&lt;/Node&gt;&lt;LinkType&gt;Image&lt;/LinkType&gt;&lt;ModelLink directoryType=&quot;none&quot;&gt;H:\hub\root\build\main\daily\test\tapplications\Electrodeposition_Module\Tutorials\inductor_coil.mph&lt;/ModelLink&gt;&lt;LocalPath&gt;inductor_coil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060436248779297&quot;/&gt;&lt;Property name=&quot;zoomanglefull&quot; type=&quot;real&quot; value=&quot;16.19803810119629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7352770567&quot;/&gt;&lt;Property name=&quot;target&quot; type=&quot;realarray&quot; value=&quot;0, -2.0000035874545574E-5, 2.9999995604157448E-5&quot;/&gt;&lt;Property name=&quot;up&quot; type=&quot;realarray&quot; value=&quot;0.3086974620819092, 0.4115966260433197, 0.8574931621551514&quot;/&gt;&lt;Property name=&quot;rotationpoint&quot; type=&quot;realarray&quot; value=&quot;0, -2.0000006770715117E-5, 2.9999999242136255E-5&quot;/&gt;&lt;Property name=&quot;viewoffset&quot; type=&quot;realarray&quot; value=&quot;-0.05460186302661896, 0.00626392070647688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0:19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Deposited Thickness&lt;/Node&gt;&lt;LinkType&gt;Image&lt;/LinkType&gt;&lt;ModelLink directoryType=&quot;none&quot;&gt;H:\hub\root\build\main\daily\test\tapplications\Electrodeposition_Module\Tutorials\inductor_coil.mph&lt;/ModelLink&gt;&lt;LocalPath&gt;inductor_coil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1.060436248779297&quot;/&gt;&lt;Property name=&quot;zoomanglefull&quot; type=&quot;real&quot; value=&quot;16.19803810119629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0010644536232575774, -0.0014392717275768518, 0.0010944537352770567&quot;/&gt;&lt;Property name=&quot;target&quot; type=&quot;realarray&quot; value=&quot;0, -2.0000035874545574E-5, 2.9999995604157448E-5&quot;/&gt;&lt;Property name=&quot;up&quot; type=&quot;realarray&quot; value=&quot;0.3086974620819092, 0.4115966260433197, 0.8574931621551514&quot;/&gt;&lt;Property name=&quot;rotationpoint&quot; type=&quot;realarray&quot; value=&quot;0, -2.0000006770715117E-5, 2.9999999242136255E-5&quot;/&gt;&lt;Property name=&quot;viewoffset&quot; type=&quot;realarray&quot; value=&quot;-0.05460186302661896, 0.00626392070647688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10:10:23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2023-09-27T20:10:28Z</dcterms:created>
  <dc:creator>COMSOL</dc:creator>
  <cp:lastModifiedBy>COMSOL</cp:lastModifiedBy>
  <dcterms:modified xsi:type="dcterms:W3CDTF">2023-09-27T20:10:28Z</dcterms:modified>
  <cp:revision>1</cp:revision>
  <dc:title>Electrodeposition of an Inductor Coil</dc:title>
</cp:coreProperties>
</file>